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266" r:id="rId2"/>
    <p:sldId id="264" r:id="rId3"/>
    <p:sldId id="265" r:id="rId4"/>
    <p:sldId id="261" r:id="rId5"/>
    <p:sldId id="263" r:id="rId6"/>
    <p:sldId id="262" r:id="rId7"/>
    <p:sldId id="301" r:id="rId8"/>
    <p:sldId id="297" r:id="rId9"/>
    <p:sldId id="298" r:id="rId10"/>
    <p:sldId id="287" r:id="rId11"/>
    <p:sldId id="342" r:id="rId12"/>
    <p:sldId id="288" r:id="rId13"/>
    <p:sldId id="289" r:id="rId14"/>
    <p:sldId id="290" r:id="rId15"/>
    <p:sldId id="325" r:id="rId16"/>
    <p:sldId id="343" r:id="rId17"/>
    <p:sldId id="344" r:id="rId18"/>
    <p:sldId id="327" r:id="rId19"/>
    <p:sldId id="329" r:id="rId20"/>
    <p:sldId id="328" r:id="rId21"/>
    <p:sldId id="309" r:id="rId22"/>
    <p:sldId id="310" r:id="rId23"/>
    <p:sldId id="319" r:id="rId24"/>
    <p:sldId id="320" r:id="rId25"/>
    <p:sldId id="318" r:id="rId26"/>
    <p:sldId id="321" r:id="rId27"/>
    <p:sldId id="315" r:id="rId28"/>
    <p:sldId id="314" r:id="rId29"/>
    <p:sldId id="311" r:id="rId30"/>
    <p:sldId id="324" r:id="rId31"/>
    <p:sldId id="312" r:id="rId32"/>
    <p:sldId id="313" r:id="rId33"/>
    <p:sldId id="316" r:id="rId34"/>
    <p:sldId id="317" r:id="rId35"/>
    <p:sldId id="308" r:id="rId36"/>
    <p:sldId id="322" r:id="rId37"/>
    <p:sldId id="323" r:id="rId38"/>
    <p:sldId id="335" r:id="rId39"/>
    <p:sldId id="331" r:id="rId40"/>
    <p:sldId id="332" r:id="rId41"/>
    <p:sldId id="333" r:id="rId42"/>
    <p:sldId id="334" r:id="rId43"/>
    <p:sldId id="336" r:id="rId44"/>
    <p:sldId id="330" r:id="rId45"/>
    <p:sldId id="556" r:id="rId46"/>
    <p:sldId id="306" r:id="rId47"/>
    <p:sldId id="304" r:id="rId48"/>
    <p:sldId id="557" r:id="rId49"/>
    <p:sldId id="279" r:id="rId50"/>
    <p:sldId id="280" r:id="rId51"/>
    <p:sldId id="276" r:id="rId52"/>
    <p:sldId id="277" r:id="rId53"/>
    <p:sldId id="302" r:id="rId54"/>
    <p:sldId id="291" r:id="rId55"/>
    <p:sldId id="267" r:id="rId56"/>
    <p:sldId id="278" r:id="rId57"/>
    <p:sldId id="257" r:id="rId58"/>
    <p:sldId id="281" r:id="rId59"/>
    <p:sldId id="283" r:id="rId60"/>
    <p:sldId id="295" r:id="rId61"/>
    <p:sldId id="296" r:id="rId62"/>
    <p:sldId id="300" r:id="rId63"/>
    <p:sldId id="299" r:id="rId64"/>
    <p:sldId id="337" r:id="rId65"/>
    <p:sldId id="272" r:id="rId66"/>
    <p:sldId id="271" r:id="rId67"/>
    <p:sldId id="270" r:id="rId68"/>
    <p:sldId id="341" r:id="rId69"/>
    <p:sldId id="274" r:id="rId70"/>
    <p:sldId id="260" r:id="rId71"/>
    <p:sldId id="273" r:id="rId72"/>
    <p:sldId id="258" r:id="rId73"/>
    <p:sldId id="259" r:id="rId74"/>
    <p:sldId id="555" r:id="rId75"/>
    <p:sldId id="417" r:id="rId76"/>
    <p:sldId id="303" r:id="rId77"/>
    <p:sldId id="518" r:id="rId78"/>
    <p:sldId id="522" r:id="rId79"/>
    <p:sldId id="305" r:id="rId80"/>
    <p:sldId id="558" r:id="rId81"/>
    <p:sldId id="574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FE9E9-4F65-4BED-8622-8AFE5A8CB0C3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A897-245A-4823-8368-AC15816262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98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A4A897-245A-4823-8368-AC15816262BB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859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7BD5-5775-410F-A0F6-C10BF80EF8BD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87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0864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7078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63C3-A56F-7F75-2BDA-FCFCFE57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CDC3E-0807-138A-3317-4B606230E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AFDBD-0337-F9BF-9BB8-DFF766DAB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34AA3-EF6C-B1CA-F480-4C5456D6D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80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28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CCEF-BDE1-4931-A830-7DCFCBA030C5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33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07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97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8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02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5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9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97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7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0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spins.impel.io/automax1234/sp-44133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instagram.com/Automax.dxb" TargetMode="External"/><Relationship Id="rId18" Type="http://schemas.openxmlformats.org/officeDocument/2006/relationships/hyperlink" Target="https://www.youtube.com/channel/UC-slZoRY4TfDQctRLGLu1eA" TargetMode="External"/><Relationship Id="rId26" Type="http://schemas.openxmlformats.org/officeDocument/2006/relationships/image" Target="../media/image86.png"/><Relationship Id="rId3" Type="http://schemas.openxmlformats.org/officeDocument/2006/relationships/hyperlink" Target="https://automaxgroup.me/" TargetMode="External"/><Relationship Id="rId21" Type="http://schemas.openxmlformats.org/officeDocument/2006/relationships/hyperlink" Target="https://www.snapchat.com/add/automax.dxb" TargetMode="External"/><Relationship Id="rId34" Type="http://schemas.openxmlformats.org/officeDocument/2006/relationships/image" Target="../media/image92.png"/><Relationship Id="rId7" Type="http://schemas.openxmlformats.org/officeDocument/2006/relationships/hyperlink" Target="https://t.me/Automaxgroup_bot" TargetMode="External"/><Relationship Id="rId12" Type="http://schemas.openxmlformats.org/officeDocument/2006/relationships/image" Target="../media/image81.png"/><Relationship Id="rId17" Type="http://schemas.microsoft.com/office/2007/relationships/hdphoto" Target="../media/hdphoto1.wdp"/><Relationship Id="rId25" Type="http://schemas.openxmlformats.org/officeDocument/2006/relationships/hyperlink" Target="https://maps.app.goo.gl/SSXotWqxs88nkgsH6" TargetMode="External"/><Relationship Id="rId33" Type="http://schemas.openxmlformats.org/officeDocument/2006/relationships/image" Target="../media/image9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3.png"/><Relationship Id="rId20" Type="http://schemas.openxmlformats.org/officeDocument/2006/relationships/hyperlink" Target="https://x.com/automax_dxb" TargetMode="External"/><Relationship Id="rId29" Type="http://schemas.openxmlformats.org/officeDocument/2006/relationships/hyperlink" Target="https://api.whatsapp.com/send/?phone=%2B971506027200&amp;text=Hello%2C+I+need+more+information+about+the+PDF.+Could+you+assist+me%3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hyperlink" Target="https://www.facebook.com/Automax.dxb" TargetMode="External"/><Relationship Id="rId24" Type="http://schemas.openxmlformats.org/officeDocument/2006/relationships/hyperlink" Target="https://www.instagram.com/automax.outlet" TargetMode="External"/><Relationship Id="rId32" Type="http://schemas.openxmlformats.org/officeDocument/2006/relationships/image" Target="../media/image90.png"/><Relationship Id="rId5" Type="http://schemas.openxmlformats.org/officeDocument/2006/relationships/hyperlink" Target="https://www.automaxgroup.me/" TargetMode="External"/><Relationship Id="rId15" Type="http://schemas.openxmlformats.org/officeDocument/2006/relationships/hyperlink" Target="https://www.tiktok.com/@automax.dxb" TargetMode="External"/><Relationship Id="rId23" Type="http://schemas.openxmlformats.org/officeDocument/2006/relationships/hyperlink" Target="https://maps.app.goo.gl/nnhq9KW5sKNN7hPY6" TargetMode="External"/><Relationship Id="rId28" Type="http://schemas.openxmlformats.org/officeDocument/2006/relationships/image" Target="../media/image88.png"/><Relationship Id="rId10" Type="http://schemas.openxmlformats.org/officeDocument/2006/relationships/image" Target="../media/image80.png"/><Relationship Id="rId19" Type="http://schemas.openxmlformats.org/officeDocument/2006/relationships/image" Target="../media/image84.png"/><Relationship Id="rId31" Type="http://schemas.openxmlformats.org/officeDocument/2006/relationships/image" Target="../media/image89.png"/><Relationship Id="rId4" Type="http://schemas.openxmlformats.org/officeDocument/2006/relationships/image" Target="../media/image77.png"/><Relationship Id="rId9" Type="http://schemas.openxmlformats.org/officeDocument/2006/relationships/hyperlink" Target="https://api.whatsapp.com/send/?phone=%2B966533077000&amp;text=Hello%2C+I+need+more+information+about+the+PDF.+Could+you+assist+me%3F" TargetMode="External"/><Relationship Id="rId14" Type="http://schemas.openxmlformats.org/officeDocument/2006/relationships/image" Target="../media/image82.png"/><Relationship Id="rId22" Type="http://schemas.openxmlformats.org/officeDocument/2006/relationships/image" Target="../media/image85.png"/><Relationship Id="rId27" Type="http://schemas.openxmlformats.org/officeDocument/2006/relationships/image" Target="../media/image87.png"/><Relationship Id="rId30" Type="http://schemas.openxmlformats.org/officeDocument/2006/relationships/hyperlink" Target="https://www.linkedin.com/company/automax-group-l-l-c/" TargetMode="External"/><Relationship Id="rId8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76">
            <a:extLst>
              <a:ext uri="{FF2B5EF4-FFF2-40B4-BE49-F238E27FC236}">
                <a16:creationId xmlns:a16="http://schemas.microsoft.com/office/drawing/2014/main" id="{304F467E-6978-5A6E-5829-805CC504DD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81BB2E-8D06-0AD4-229F-4610F4FD8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68">
            <a:extLst>
              <a:ext uri="{FF2B5EF4-FFF2-40B4-BE49-F238E27FC236}">
                <a16:creationId xmlns:a16="http://schemas.microsoft.com/office/drawing/2014/main" id="{B6FC0A26-6CA3-486D-E497-926A07C662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432BEA-ECDE-2711-59A7-4E7D3B616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9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70">
            <a:extLst>
              <a:ext uri="{FF2B5EF4-FFF2-40B4-BE49-F238E27FC236}">
                <a16:creationId xmlns:a16="http://schemas.microsoft.com/office/drawing/2014/main" id="{01C39DE6-2ECD-C0B1-3EC8-BBFF8781BD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0F8B76-3477-6788-E1A7-42071C9B6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0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49">
            <a:extLst>
              <a:ext uri="{FF2B5EF4-FFF2-40B4-BE49-F238E27FC236}">
                <a16:creationId xmlns:a16="http://schemas.microsoft.com/office/drawing/2014/main" id="{465C39DB-2AA6-97E9-5FDC-55DD5864D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F8A013-3FA4-9685-C454-02EE8119E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1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60">
            <a:extLst>
              <a:ext uri="{FF2B5EF4-FFF2-40B4-BE49-F238E27FC236}">
                <a16:creationId xmlns:a16="http://schemas.microsoft.com/office/drawing/2014/main" id="{690784A8-CBEC-CB10-6355-76051800BE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CD4239-7BE0-7AD6-7220-21F4206C7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58">
            <a:extLst>
              <a:ext uri="{FF2B5EF4-FFF2-40B4-BE49-F238E27FC236}">
                <a16:creationId xmlns:a16="http://schemas.microsoft.com/office/drawing/2014/main" id="{21FEA5F1-6F69-B632-200D-9897A33BC0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EC7448-D4D7-3448-5D94-04CA195CE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4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13">
            <a:extLst>
              <a:ext uri="{FF2B5EF4-FFF2-40B4-BE49-F238E27FC236}">
                <a16:creationId xmlns:a16="http://schemas.microsoft.com/office/drawing/2014/main" id="{790F3698-65FA-3F7A-75A2-D672606C90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AC91D1-982B-8641-8DB4-4C7BC4728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5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94">
            <a:extLst>
              <a:ext uri="{FF2B5EF4-FFF2-40B4-BE49-F238E27FC236}">
                <a16:creationId xmlns:a16="http://schemas.microsoft.com/office/drawing/2014/main" id="{DF2A36C9-8D19-6BB7-A5CF-74D7BDF748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F8390A-1190-87BF-6011-3B65309D4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5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98">
            <a:extLst>
              <a:ext uri="{FF2B5EF4-FFF2-40B4-BE49-F238E27FC236}">
                <a16:creationId xmlns:a16="http://schemas.microsoft.com/office/drawing/2014/main" id="{102FFE3C-DEDE-DED0-EF15-2AB49D5D76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FA9D45-E700-97C5-DEE4-BA6EA397E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84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48">
            <a:extLst>
              <a:ext uri="{FF2B5EF4-FFF2-40B4-BE49-F238E27FC236}">
                <a16:creationId xmlns:a16="http://schemas.microsoft.com/office/drawing/2014/main" id="{7F1C02CA-182B-56E5-1312-D189384EB6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AE7605-BC04-FB3F-7EE9-7BFF5CE61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0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46">
            <a:extLst>
              <a:ext uri="{FF2B5EF4-FFF2-40B4-BE49-F238E27FC236}">
                <a16:creationId xmlns:a16="http://schemas.microsoft.com/office/drawing/2014/main" id="{BF2E95BC-9AF2-9155-691C-587F49FE31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60389D-3A3F-ECE9-430A-FD7580BD4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51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50">
            <a:extLst>
              <a:ext uri="{FF2B5EF4-FFF2-40B4-BE49-F238E27FC236}">
                <a16:creationId xmlns:a16="http://schemas.microsoft.com/office/drawing/2014/main" id="{071F8431-F416-A5B8-2453-CC776ECE20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32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77429D-AFB5-7253-6710-3ED74E45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70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52">
            <a:extLst>
              <a:ext uri="{FF2B5EF4-FFF2-40B4-BE49-F238E27FC236}">
                <a16:creationId xmlns:a16="http://schemas.microsoft.com/office/drawing/2014/main" id="{9E3003DD-8D4F-13D1-9B9F-8EE3852779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061113-E629-D9BB-8C05-8F3E3D8EF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5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57">
            <a:extLst>
              <a:ext uri="{FF2B5EF4-FFF2-40B4-BE49-F238E27FC236}">
                <a16:creationId xmlns:a16="http://schemas.microsoft.com/office/drawing/2014/main" id="{431DC2C1-9B86-701F-C670-FC3563591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2B95E0-EA18-7951-644A-810B9AABB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87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76">
            <a:extLst>
              <a:ext uri="{FF2B5EF4-FFF2-40B4-BE49-F238E27FC236}">
                <a16:creationId xmlns:a16="http://schemas.microsoft.com/office/drawing/2014/main" id="{B4AD2A2A-6AB1-BF2B-749F-F96EB03538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326E58-E97A-25BA-2F84-1A5903C8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21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65 copy">
            <a:extLst>
              <a:ext uri="{FF2B5EF4-FFF2-40B4-BE49-F238E27FC236}">
                <a16:creationId xmlns:a16="http://schemas.microsoft.com/office/drawing/2014/main" id="{F9E7C7B2-25AB-979C-651B-708759C55D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547C56-B3D7-82AB-C248-9F1864D6A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5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70 copy">
            <a:extLst>
              <a:ext uri="{FF2B5EF4-FFF2-40B4-BE49-F238E27FC236}">
                <a16:creationId xmlns:a16="http://schemas.microsoft.com/office/drawing/2014/main" id="{18171BD2-155D-FB31-D374-1B19736C39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2C8F73-E66A-0F59-E13D-54C7FA5F1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22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22">
            <a:extLst>
              <a:ext uri="{FF2B5EF4-FFF2-40B4-BE49-F238E27FC236}">
                <a16:creationId xmlns:a16="http://schemas.microsoft.com/office/drawing/2014/main" id="{F37AE483-0AA2-8CBD-D881-66063B15D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B3C365-B5B6-D168-E0FC-EE046C840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25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28">
            <a:extLst>
              <a:ext uri="{FF2B5EF4-FFF2-40B4-BE49-F238E27FC236}">
                <a16:creationId xmlns:a16="http://schemas.microsoft.com/office/drawing/2014/main" id="{C4E12714-262D-E87A-CC45-3D540DCCB9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7EBBBA-1B43-CB16-5D58-D5E749CF5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63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23">
            <a:extLst>
              <a:ext uri="{FF2B5EF4-FFF2-40B4-BE49-F238E27FC236}">
                <a16:creationId xmlns:a16="http://schemas.microsoft.com/office/drawing/2014/main" id="{8E0934A4-AC5B-9DC7-128E-ACA4F089A9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787210-E00F-2201-F1DD-09D25FDF6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79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1">
            <a:extLst>
              <a:ext uri="{FF2B5EF4-FFF2-40B4-BE49-F238E27FC236}">
                <a16:creationId xmlns:a16="http://schemas.microsoft.com/office/drawing/2014/main" id="{F352625C-2FCD-624E-503C-8DAEC305E6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EB2D97-4D5A-FB2E-EDA2-D425B1BA3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62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3">
            <a:extLst>
              <a:ext uri="{FF2B5EF4-FFF2-40B4-BE49-F238E27FC236}">
                <a16:creationId xmlns:a16="http://schemas.microsoft.com/office/drawing/2014/main" id="{409FBBB3-EDD3-F90D-2768-833B1CC156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6D3CF9-99FE-8A04-2C93-1CE244471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5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65">
            <a:extLst>
              <a:ext uri="{FF2B5EF4-FFF2-40B4-BE49-F238E27FC236}">
                <a16:creationId xmlns:a16="http://schemas.microsoft.com/office/drawing/2014/main" id="{14DDE74F-A877-3EA5-EB1B-61CBBBB943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4C8FE0-D7CE-99B3-1488-AB001E163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81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67">
            <a:extLst>
              <a:ext uri="{FF2B5EF4-FFF2-40B4-BE49-F238E27FC236}">
                <a16:creationId xmlns:a16="http://schemas.microsoft.com/office/drawing/2014/main" id="{7EE9E0D1-E695-2598-A13A-C3592466C0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0E4158-1DD3-3BD2-7D3C-1EC4BCBF9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9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63">
            <a:extLst>
              <a:ext uri="{FF2B5EF4-FFF2-40B4-BE49-F238E27FC236}">
                <a16:creationId xmlns:a16="http://schemas.microsoft.com/office/drawing/2014/main" id="{F0B3D80C-6E60-5ABA-5663-AA22D77C9F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1BF073-8384-4713-C3D7-1B53ECC61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03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68">
            <a:extLst>
              <a:ext uri="{FF2B5EF4-FFF2-40B4-BE49-F238E27FC236}">
                <a16:creationId xmlns:a16="http://schemas.microsoft.com/office/drawing/2014/main" id="{12776CCC-ABC7-8B21-B8A2-55D118A198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E9DC50-01DD-3987-F733-76B755DA2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01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50">
            <a:extLst>
              <a:ext uri="{FF2B5EF4-FFF2-40B4-BE49-F238E27FC236}">
                <a16:creationId xmlns:a16="http://schemas.microsoft.com/office/drawing/2014/main" id="{136923F8-B4AA-03DB-B472-D5E4D3B598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BC4797-2379-3D60-61AA-8709A2B15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41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9">
            <a:extLst>
              <a:ext uri="{FF2B5EF4-FFF2-40B4-BE49-F238E27FC236}">
                <a16:creationId xmlns:a16="http://schemas.microsoft.com/office/drawing/2014/main" id="{B21BDB43-27F7-6AE7-3200-5DC1D792D4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98CB98-0649-505A-C748-5EE8D6EC3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65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5">
            <a:extLst>
              <a:ext uri="{FF2B5EF4-FFF2-40B4-BE49-F238E27FC236}">
                <a16:creationId xmlns:a16="http://schemas.microsoft.com/office/drawing/2014/main" id="{F165D52E-9463-D13A-5BE4-DD6A54EEB8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75ED05-FF7A-1235-691C-4D5DCD31B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657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74">
            <a:extLst>
              <a:ext uri="{FF2B5EF4-FFF2-40B4-BE49-F238E27FC236}">
                <a16:creationId xmlns:a16="http://schemas.microsoft.com/office/drawing/2014/main" id="{EDCB9A29-85A6-A9C4-2704-754CDEFC4C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32657F-2EF8-F15F-71D1-39B6DDA9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08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7">
            <a:extLst>
              <a:ext uri="{FF2B5EF4-FFF2-40B4-BE49-F238E27FC236}">
                <a16:creationId xmlns:a16="http://schemas.microsoft.com/office/drawing/2014/main" id="{7253ABD9-4119-CF19-BBB6-E4EF2042E8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07CDDB-A286-E085-0C31-5580CA8BF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87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48">
            <a:extLst>
              <a:ext uri="{FF2B5EF4-FFF2-40B4-BE49-F238E27FC236}">
                <a16:creationId xmlns:a16="http://schemas.microsoft.com/office/drawing/2014/main" id="{D5324554-F34B-981F-726E-AD3C2A18E3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9495F0-9126-40C0-AC1A-A14182C1D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23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53">
            <a:extLst>
              <a:ext uri="{FF2B5EF4-FFF2-40B4-BE49-F238E27FC236}">
                <a16:creationId xmlns:a16="http://schemas.microsoft.com/office/drawing/2014/main" id="{E661128D-E1A5-5437-7980-B8C4DFDD5D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6AB89D-3977-1C11-FC5C-D74DAD059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377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58">
            <a:extLst>
              <a:ext uri="{FF2B5EF4-FFF2-40B4-BE49-F238E27FC236}">
                <a16:creationId xmlns:a16="http://schemas.microsoft.com/office/drawing/2014/main" id="{0288D85F-E03C-3CC9-B3A7-2D99BC4D0C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77E185-7F29-A10B-E56C-27E2FC16F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08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37">
            <a:extLst>
              <a:ext uri="{FF2B5EF4-FFF2-40B4-BE49-F238E27FC236}">
                <a16:creationId xmlns:a16="http://schemas.microsoft.com/office/drawing/2014/main" id="{C5C5436A-C815-796B-9C92-DC62553E76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89EB5A-B48E-3673-ED32-755020F70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960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71">
            <a:extLst>
              <a:ext uri="{FF2B5EF4-FFF2-40B4-BE49-F238E27FC236}">
                <a16:creationId xmlns:a16="http://schemas.microsoft.com/office/drawing/2014/main" id="{4C70BAB5-7A0B-1EFE-6C44-CD00EDD3E1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59EDEBD-56F1-3A4D-F311-36B038BB4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636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72">
            <a:extLst>
              <a:ext uri="{FF2B5EF4-FFF2-40B4-BE49-F238E27FC236}">
                <a16:creationId xmlns:a16="http://schemas.microsoft.com/office/drawing/2014/main" id="{A9460AB3-5F80-0562-5060-1FFC32A9B5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BF0BBF-30DF-52D1-95D6-DDF316900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38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74">
            <a:extLst>
              <a:ext uri="{FF2B5EF4-FFF2-40B4-BE49-F238E27FC236}">
                <a16:creationId xmlns:a16="http://schemas.microsoft.com/office/drawing/2014/main" id="{7F103044-9AB8-E159-83EE-C5B27EADBC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EC53D5-B4A6-552D-0450-5AB7FC7E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22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38">
            <a:extLst>
              <a:ext uri="{FF2B5EF4-FFF2-40B4-BE49-F238E27FC236}">
                <a16:creationId xmlns:a16="http://schemas.microsoft.com/office/drawing/2014/main" id="{AA35CCE8-581E-98DA-D646-1254DB71CF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17F353-37C2-A8EC-6937-0BC9B147D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51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39">
            <a:extLst>
              <a:ext uri="{FF2B5EF4-FFF2-40B4-BE49-F238E27FC236}">
                <a16:creationId xmlns:a16="http://schemas.microsoft.com/office/drawing/2014/main" id="{D1528FCE-6837-B901-33BC-20817C52E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CA05C4-7FFF-96F8-5F04-C9CCA2864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91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46">
            <a:extLst>
              <a:ext uri="{FF2B5EF4-FFF2-40B4-BE49-F238E27FC236}">
                <a16:creationId xmlns:a16="http://schemas.microsoft.com/office/drawing/2014/main" id="{B84E756F-A38A-E8DC-EE26-0B37536016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AB23F3-3CE8-3C6E-DDE6-E8D48676A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0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56">
            <a:extLst>
              <a:ext uri="{FF2B5EF4-FFF2-40B4-BE49-F238E27FC236}">
                <a16:creationId xmlns:a16="http://schemas.microsoft.com/office/drawing/2014/main" id="{F7C073CC-C1E8-C0F0-3F4B-D177279D51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0BAD59-F10D-60C8-8DEC-744401E04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32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81">
            <a:extLst>
              <a:ext uri="{FF2B5EF4-FFF2-40B4-BE49-F238E27FC236}">
                <a16:creationId xmlns:a16="http://schemas.microsoft.com/office/drawing/2014/main" id="{312CC49A-DBAD-E419-6586-D9A0189554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E736F5-D1E3-A7F5-9DCF-F1658E7DF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01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36">
            <a:extLst>
              <a:ext uri="{FF2B5EF4-FFF2-40B4-BE49-F238E27FC236}">
                <a16:creationId xmlns:a16="http://schemas.microsoft.com/office/drawing/2014/main" id="{DC13F3AD-2074-94B5-DB4B-F9DDFE492E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650E0A-6C4A-7E09-B2D0-2749EEBA7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024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27">
            <a:extLst>
              <a:ext uri="{FF2B5EF4-FFF2-40B4-BE49-F238E27FC236}">
                <a16:creationId xmlns:a16="http://schemas.microsoft.com/office/drawing/2014/main" id="{615EC9E8-64E5-110C-79EF-0CB82A9159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43B7F3-E7E6-3693-840C-1D1CFE49F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179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30">
            <a:extLst>
              <a:ext uri="{FF2B5EF4-FFF2-40B4-BE49-F238E27FC236}">
                <a16:creationId xmlns:a16="http://schemas.microsoft.com/office/drawing/2014/main" id="{2D3D9D80-09FE-A5B3-8346-7F751C79F5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11D217-C385-D634-4A72-352F2886B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61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23">
            <a:extLst>
              <a:ext uri="{FF2B5EF4-FFF2-40B4-BE49-F238E27FC236}">
                <a16:creationId xmlns:a16="http://schemas.microsoft.com/office/drawing/2014/main" id="{36A00B43-78D4-29A1-FF9B-4F0325AF25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410444-8B05-7873-A611-0D6646382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423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20">
            <a:extLst>
              <a:ext uri="{FF2B5EF4-FFF2-40B4-BE49-F238E27FC236}">
                <a16:creationId xmlns:a16="http://schemas.microsoft.com/office/drawing/2014/main" id="{852FB4D2-D331-8D92-830D-2D8A38E5E0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D903AD-F13F-F3A0-E3D3-6236AF201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38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19">
            <a:extLst>
              <a:ext uri="{FF2B5EF4-FFF2-40B4-BE49-F238E27FC236}">
                <a16:creationId xmlns:a16="http://schemas.microsoft.com/office/drawing/2014/main" id="{EACE2B24-4BAB-3AC3-46C9-3847CD6F99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5CC971-231A-2775-2F76-B50A71B42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446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27">
            <a:extLst>
              <a:ext uri="{FF2B5EF4-FFF2-40B4-BE49-F238E27FC236}">
                <a16:creationId xmlns:a16="http://schemas.microsoft.com/office/drawing/2014/main" id="{46ECC225-8623-4E63-EF5F-FF1748C2EA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077EA0-CFE9-95BC-4A6D-592FBB8D2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59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06">
            <a:extLst>
              <a:ext uri="{FF2B5EF4-FFF2-40B4-BE49-F238E27FC236}">
                <a16:creationId xmlns:a16="http://schemas.microsoft.com/office/drawing/2014/main" id="{140ABD6C-107A-02B2-98AD-2FF6DB9572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3C3EEF-32D7-4CD1-AB35-2A171C542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179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15">
            <a:extLst>
              <a:ext uri="{FF2B5EF4-FFF2-40B4-BE49-F238E27FC236}">
                <a16:creationId xmlns:a16="http://schemas.microsoft.com/office/drawing/2014/main" id="{77EE4A24-C680-3CE3-45E3-0F569AAB10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B738C0-7986-5723-F94D-64D553592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05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17">
            <a:extLst>
              <a:ext uri="{FF2B5EF4-FFF2-40B4-BE49-F238E27FC236}">
                <a16:creationId xmlns:a16="http://schemas.microsoft.com/office/drawing/2014/main" id="{DDF9110B-60CB-5AFE-7921-D5C368F519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645704-5997-6D5B-C0FB-DBE04ED9D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597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60">
            <a:extLst>
              <a:ext uri="{FF2B5EF4-FFF2-40B4-BE49-F238E27FC236}">
                <a16:creationId xmlns:a16="http://schemas.microsoft.com/office/drawing/2014/main" id="{AB505F48-007E-E0E0-10AB-87274014C3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9CD33F-6651-1CB6-21F7-108ABB27C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651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82">
            <a:extLst>
              <a:ext uri="{FF2B5EF4-FFF2-40B4-BE49-F238E27FC236}">
                <a16:creationId xmlns:a16="http://schemas.microsoft.com/office/drawing/2014/main" id="{20A95627-507F-3921-90D0-2E8B641A54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FACC9F-02C9-FF0F-BB5A-A8180A68D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350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17">
            <a:extLst>
              <a:ext uri="{FF2B5EF4-FFF2-40B4-BE49-F238E27FC236}">
                <a16:creationId xmlns:a16="http://schemas.microsoft.com/office/drawing/2014/main" id="{6C3E7835-B9B1-34FF-50F8-18FB54BCD9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FDBED1-F458-ACD0-62DA-E0DAE02FE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62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40">
            <a:extLst>
              <a:ext uri="{FF2B5EF4-FFF2-40B4-BE49-F238E27FC236}">
                <a16:creationId xmlns:a16="http://schemas.microsoft.com/office/drawing/2014/main" id="{BEFD51AE-99C5-767C-15EC-2ED56F3A7B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53840-B77A-7EEA-9017-5F1CBBD3C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884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28">
            <a:extLst>
              <a:ext uri="{FF2B5EF4-FFF2-40B4-BE49-F238E27FC236}">
                <a16:creationId xmlns:a16="http://schemas.microsoft.com/office/drawing/2014/main" id="{BB1B8C67-1247-ED3C-406A-0DE33FCBA6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9E1006-F8AC-648B-5F0A-2001C3C35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940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35">
            <a:extLst>
              <a:ext uri="{FF2B5EF4-FFF2-40B4-BE49-F238E27FC236}">
                <a16:creationId xmlns:a16="http://schemas.microsoft.com/office/drawing/2014/main" id="{756B9219-F2E0-67C2-A15E-590E60F101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C5BBC4-C304-71CF-52FB-5B0CF4017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103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91">
            <a:extLst>
              <a:ext uri="{FF2B5EF4-FFF2-40B4-BE49-F238E27FC236}">
                <a16:creationId xmlns:a16="http://schemas.microsoft.com/office/drawing/2014/main" id="{9B228C84-29CA-659F-8EE2-25D5852B83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3E56B1-B49B-60A7-C754-0039DE339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570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92">
            <a:extLst>
              <a:ext uri="{FF2B5EF4-FFF2-40B4-BE49-F238E27FC236}">
                <a16:creationId xmlns:a16="http://schemas.microsoft.com/office/drawing/2014/main" id="{8CD7BF4D-F480-C58F-D3C1-64F9B4B36D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625993-F143-D80F-CCBB-777ABC57C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484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06">
            <a:extLst>
              <a:ext uri="{FF2B5EF4-FFF2-40B4-BE49-F238E27FC236}">
                <a16:creationId xmlns:a16="http://schemas.microsoft.com/office/drawing/2014/main" id="{FAC95FA1-73CB-1583-16BF-C9D41F7CCF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E2003B-3AAD-362E-664F-EA28DDFDD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316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503">
            <a:extLst>
              <a:ext uri="{FF2B5EF4-FFF2-40B4-BE49-F238E27FC236}">
                <a16:creationId xmlns:a16="http://schemas.microsoft.com/office/drawing/2014/main" id="{69C66088-0314-F30B-6AE5-46504519FF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A2C38E-B0A5-39E5-789E-7A293B180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677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84">
            <a:extLst>
              <a:ext uri="{FF2B5EF4-FFF2-40B4-BE49-F238E27FC236}">
                <a16:creationId xmlns:a16="http://schemas.microsoft.com/office/drawing/2014/main" id="{F4475DE5-5596-571A-01B5-798388055D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3E6EE6-59D3-E93B-EB80-AE9501A73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472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96">
            <a:extLst>
              <a:ext uri="{FF2B5EF4-FFF2-40B4-BE49-F238E27FC236}">
                <a16:creationId xmlns:a16="http://schemas.microsoft.com/office/drawing/2014/main" id="{FD531E60-5EA8-F0FF-EDFE-A4930DBCD6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897196-FB0A-35C4-FEEB-DB87DEBDE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74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91">
            <a:extLst>
              <a:ext uri="{FF2B5EF4-FFF2-40B4-BE49-F238E27FC236}">
                <a16:creationId xmlns:a16="http://schemas.microsoft.com/office/drawing/2014/main" id="{89F53108-1162-4433-5ED4-254EB1FE69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C4E13D-7C4A-19D5-ADDB-CFFD52A3A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365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89">
            <a:extLst>
              <a:ext uri="{FF2B5EF4-FFF2-40B4-BE49-F238E27FC236}">
                <a16:creationId xmlns:a16="http://schemas.microsoft.com/office/drawing/2014/main" id="{11AB80A8-FBFF-3A32-E762-89444EB613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764CE9-9E25-EA74-30BC-0641C3B07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46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699 copy">
            <a:extLst>
              <a:ext uri="{FF2B5EF4-FFF2-40B4-BE49-F238E27FC236}">
                <a16:creationId xmlns:a16="http://schemas.microsoft.com/office/drawing/2014/main" id="{A0D2FBA0-D36D-39F8-EA8E-0BBF7EE6A8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B5EBEA-5F8A-C99C-96A2-CC7EF3A1A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174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401">
            <a:extLst>
              <a:ext uri="{FF2B5EF4-FFF2-40B4-BE49-F238E27FC236}">
                <a16:creationId xmlns:a16="http://schemas.microsoft.com/office/drawing/2014/main" id="{9DA95E43-76BC-4430-822C-C595DDC221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AE2482-BEEE-B38E-55A7-34071AB1A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492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46">
            <a:extLst>
              <a:ext uri="{FF2B5EF4-FFF2-40B4-BE49-F238E27FC236}">
                <a16:creationId xmlns:a16="http://schemas.microsoft.com/office/drawing/2014/main" id="{0EE03CC6-F6EC-79B9-682B-F85CD2F071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9A90EB-22D6-25D7-8192-2D4FCB198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195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98">
            <a:extLst>
              <a:ext uri="{FF2B5EF4-FFF2-40B4-BE49-F238E27FC236}">
                <a16:creationId xmlns:a16="http://schemas.microsoft.com/office/drawing/2014/main" id="{2C0885D0-5619-3510-3CCE-EA299F278D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9A3842-2C33-B4AF-DCB7-03F4094A6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277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41">
            <a:extLst>
              <a:ext uri="{FF2B5EF4-FFF2-40B4-BE49-F238E27FC236}">
                <a16:creationId xmlns:a16="http://schemas.microsoft.com/office/drawing/2014/main" id="{1B363C8A-363F-CD5F-2FA7-E34104B06F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CD70A2-0F4F-42D2-263E-1764723F7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675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343">
            <a:extLst>
              <a:ext uri="{FF2B5EF4-FFF2-40B4-BE49-F238E27FC236}">
                <a16:creationId xmlns:a16="http://schemas.microsoft.com/office/drawing/2014/main" id="{5DB573C7-A657-988E-A13A-CF8502DCF3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9DB817-D27E-06AD-E1AE-D9267F361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609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0A0376">
            <a:hlinkClick r:id="rId3"/>
            <a:extLst>
              <a:ext uri="{FF2B5EF4-FFF2-40B4-BE49-F238E27FC236}">
                <a16:creationId xmlns:a16="http://schemas.microsoft.com/office/drawing/2014/main" id="{7B0E0C93-4DB4-5825-74FF-8840156279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9394F-C446-859D-63EB-FCCB6BAFC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616"/>
            <a:ext cx="12192000" cy="57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056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8609"/>
            <a:ext cx="11913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لمشاهدة صورة السيارة بزاوية 360 درجة إضغط على الصورة أعلاه </a:t>
            </a:r>
          </a:p>
          <a:p>
            <a:pPr algn="ctr"/>
            <a:endParaRPr lang="ar-AE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ru-RU" sz="3200" dirty="0">
                <a:cs typeface="Arbfonts-rpt-Regular" panose="01000500000000020006" pitchFamily="2" charset="-78"/>
              </a:rPr>
              <a:t>Для просмотра автомобиля в формате 360°, пожалуйста,  нажмите на фото выше.</a:t>
            </a:r>
            <a:endParaRPr lang="en-GB" sz="3200" dirty="0">
              <a:cs typeface="Arbfonts-rpt-Regular" panose="01000500000000020006" pitchFamily="2" charset="-78"/>
            </a:endParaRPr>
          </a:p>
          <a:p>
            <a:pPr algn="ctr"/>
            <a:endParaRPr lang="en-GB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en-GB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 view the 360° degree please press on the picture above </a:t>
            </a:r>
            <a:endParaRPr lang="en-US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128" y="1798609"/>
            <a:ext cx="495480" cy="661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16317" y="3659039"/>
            <a:ext cx="495480" cy="661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596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976" y="818298"/>
            <a:ext cx="3877562" cy="5894707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الماركة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أودي 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 S-Line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الفئة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en-GB" sz="20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Q8</a:t>
            </a:r>
            <a:r>
              <a:rPr lang="en-US" sz="20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 TFSI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لموديل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السنة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2025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كيلومترات: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0 كم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الأبواب: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ربعة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بواب</a:t>
            </a: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اللون: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أبيض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سطوانات: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6 أسطوانات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335 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حصان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النقل: نقل أوتوماتيكي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مواصفات: خليجية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الوقود: بنزين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01935" y="818298"/>
            <a:ext cx="3877562" cy="5894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Бренд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AUDI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Категория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 S-Line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Модель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Год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2025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Километров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0Km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Двери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4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Цвет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Белый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Цилиндр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6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itchFamily="2" charset="-78"/>
                <a:cs typeface="Arbfonts-rpt-Regular" panose="01000500000000020006" pitchFamily="2" charset="-78"/>
              </a:rPr>
              <a:t>Лошадиные силы </a:t>
            </a: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: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335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HP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Трансмиссия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Автоматическая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Топливо </a:t>
            </a: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Бензин</a:t>
            </a: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206"/>
            <a:ext cx="12192000" cy="79205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QUATTRO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S-LINE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3.0L V6 AWD GCC 0Km</a:t>
            </a:r>
            <a:endParaRPr lang="en-AE" sz="3600" b="1" dirty="0">
              <a:solidFill>
                <a:schemeClr val="tx1">
                  <a:lumMod val="95000"/>
                  <a:lumOff val="5000"/>
                </a:schemeClr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4F8183-2E5A-B11C-E720-19700A9B9C12}"/>
              </a:ext>
            </a:extLst>
          </p:cNvPr>
          <p:cNvSpPr txBox="1">
            <a:spLocks/>
          </p:cNvSpPr>
          <p:nvPr/>
        </p:nvSpPr>
        <p:spPr>
          <a:xfrm>
            <a:off x="3984232" y="850533"/>
            <a:ext cx="4223535" cy="5862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Brand: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AUDI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Category: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 S-Line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Model: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Year: 2025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Kilometers: 0Km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Doors: 4 Doors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Color: Carrara White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Cylinder: 6 Cylinders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Horsepower: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335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HP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Transmission: Automatic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GCC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Fuel: Gasoline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AF18C6-DB8E-374B-725B-7CA008372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997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QUATTRO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S-LINE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3.0L V6 AWD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297" y="846584"/>
            <a:ext cx="5209497" cy="555031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Lane Keeping Assist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Panoramic Sunroof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Wireless Charger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Rear AC Unit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Rear Curtains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Automatic Trunk With Foot Sensor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Logo Projection Via Doors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Parking Assist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Traction Control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 Hold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Keyless Entry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Tire Pressure Monitoring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R22”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Android Auto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826188" y="846584"/>
            <a:ext cx="5209497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Black Optic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Matrix LED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Cruise Control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Speed Limiter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Head-up Display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Paddle Shifters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Soft Closing Doors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Heated Seats + Ventilated Seats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Digital Cluster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Bang &amp; Olufsen Premium Sound System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Air Suspension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Multiple Driving Modes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360 Degree Camera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Ambient Light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Electric Adjustable Seats With Memory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51C49-E5F3-15AC-3DAE-7380C4CB2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356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QUATTRO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S-LINE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3.0L V6 AWD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0" y="964572"/>
            <a:ext cx="5884084" cy="555031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Bang &amp; Olufsen </a:t>
            </a: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Премиальная Мультимедийная Система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Контроль Полосы Движения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Панорамная Крыша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Беспроводная Зарядка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Задние Шторки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Кондиционер для пассажиров на заднем ряду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Сенсор Открытия Багажника Ногой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Помощь при парковке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контроля тяги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Автоудержание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Бесключевой Доступ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Датчик Давления в Шинах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22”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Android Auto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964572"/>
            <a:ext cx="4756324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Euro 6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Black Optic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Matrix LED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Круиз-контроль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Ограничитель Скорости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Проекция на лобовое стекло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Подрулевые Лепестки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Доводчики Дверей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Вентиляция и Подогрев Сидений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Цифровая Приборная панель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Пневмоподвеска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Регулировка Режимов Вождения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Камера 360 Градусов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Контурная Подсветка Салона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Регулируемые Сиденья с Памятью Позиций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CC484-A3DF-AB37-F5D1-C4DFC10B6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47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QUATTRO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S-LINE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3.0L V6 AWD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921442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الأداء: 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ناقل حركة اوتوماتيكي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سعة المحرك: 3.0 ليتر توربو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الاسطوانات: 6 اسطوانات 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335 حصان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العزم: 500 نيوتن.متر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دفع كلي مستمر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869686"/>
            <a:ext cx="4896071" cy="5893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المواصفات الإضافية: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Black Optic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Matrix LED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Paddle Shifters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شاشة بروجكتر امامية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سرعة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محدد سرعة الكتروني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أبواب شفط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عداد ديجيتال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مسار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Bang &amp; Olufsen </a:t>
            </a: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صوتي متقدم من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الهيدروليك للتحكم بارتفاع المركبة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كاميرا بزاوية 360 درجة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وضعيات قيادة متعددة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فتحة سقف بانوراما 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التبريد والتدفئة للمراتب 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مراتب كهربائية متعددة الوضعيات مع ذواكر </a:t>
            </a:r>
          </a:p>
          <a:p>
            <a:pPr marL="0" indent="0" algn="r">
              <a:lnSpc>
                <a:spcPct val="100000"/>
              </a:lnSpc>
              <a:spcBef>
                <a:spcPts val="2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المساعدة على الركن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91C52E-0B8E-8302-668E-0E4AC1F11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05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D9B5C-9C6E-4AB9-F440-3960AAD9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EE21549-AA12-5987-33B5-44122B97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Q8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QUATTRO</a:t>
            </a:r>
            <a:r>
              <a:rPr lang="en-US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S-LINE</a:t>
            </a:r>
            <a:r>
              <a:rPr lang="en-GB" sz="3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3.0L V6 AWD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09B0-7B52-1071-6825-49B119DAB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921442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دبة كهربائية مع حساس قدم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تكييف خلفي منفصل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مراقبة ضغط الإطارات 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شاحن هاتف لاسلكي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مانع إنزلاق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دخول بصمة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3D485E-9282-ECEF-577A-D0327A5129A8}"/>
              </a:ext>
            </a:extLst>
          </p:cNvPr>
          <p:cNvSpPr txBox="1">
            <a:spLocks/>
          </p:cNvSpPr>
          <p:nvPr/>
        </p:nvSpPr>
        <p:spPr>
          <a:xfrm>
            <a:off x="547197" y="869686"/>
            <a:ext cx="4896071" cy="5893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إسقاط الشعار من الأبواب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إضاءة داخلية محيطية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أوتو هولد 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جنوط قياس 22 بوصة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أبل كاربلاي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أندرويد أوتو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A427FF-DED7-C95D-52D1-25F4ACEB48B3}"/>
              </a:ext>
            </a:extLst>
          </p:cNvPr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03A495-D316-1946-7F2E-F06F26C58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441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9AD0FA31-611E-7434-1F4D-8B1AB8F137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9" r="895" b="42632"/>
          <a:stretch/>
        </p:blipFill>
        <p:spPr>
          <a:xfrm>
            <a:off x="276656" y="150606"/>
            <a:ext cx="6041444" cy="792397"/>
          </a:xfrm>
          <a:prstGeom prst="rect">
            <a:avLst/>
          </a:prstGeom>
        </p:spPr>
      </p:pic>
      <p:pic>
        <p:nvPicPr>
          <p:cNvPr id="11" name="Picture 10">
            <a:hlinkClick r:id="rId5"/>
            <a:extLst>
              <a:ext uri="{FF2B5EF4-FFF2-40B4-BE49-F238E27FC236}">
                <a16:creationId xmlns:a16="http://schemas.microsoft.com/office/drawing/2014/main" id="{54F54DF3-008C-9485-A76B-F8566BC6C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49" y="195898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13" name="Picture 12">
            <a:hlinkClick r:id="rId7"/>
            <a:extLst>
              <a:ext uri="{FF2B5EF4-FFF2-40B4-BE49-F238E27FC236}">
                <a16:creationId xmlns:a16="http://schemas.microsoft.com/office/drawing/2014/main" id="{7799E074-B2A6-968C-1FB0-CDE976B1E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05" y="3825285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225CA394-0B97-C5D1-AF9F-06CC47008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195" y="5072333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0"/>
          </a:effectLst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D6E62D58-FE2D-4C2F-636A-AD5E7BCD99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656" y="4440409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21" name="Picture 20">
            <a:hlinkClick r:id="rId13"/>
            <a:extLst>
              <a:ext uri="{FF2B5EF4-FFF2-40B4-BE49-F238E27FC236}">
                <a16:creationId xmlns:a16="http://schemas.microsoft.com/office/drawing/2014/main" id="{ED7715CD-14C9-C3C5-9584-D7F132831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420" y="1952042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19050"/>
          </a:effectLst>
        </p:spPr>
      </p:pic>
      <p:pic>
        <p:nvPicPr>
          <p:cNvPr id="25" name="Picture 24">
            <a:hlinkClick r:id="rId15"/>
            <a:extLst>
              <a:ext uri="{FF2B5EF4-FFF2-40B4-BE49-F238E27FC236}">
                <a16:creationId xmlns:a16="http://schemas.microsoft.com/office/drawing/2014/main" id="{7C6613B4-E315-8201-1B34-A0C5B1E7FF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956" y="3215182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29" name="Picture 28">
            <a:hlinkClick r:id="rId18"/>
            <a:extLst>
              <a:ext uri="{FF2B5EF4-FFF2-40B4-BE49-F238E27FC236}">
                <a16:creationId xmlns:a16="http://schemas.microsoft.com/office/drawing/2014/main" id="{D7588DAB-FFDD-A328-9880-39BA8605BE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49" y="2571627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sp>
        <p:nvSpPr>
          <p:cNvPr id="32" name="TextBox 31">
            <a:hlinkClick r:id="rId5"/>
            <a:extLst>
              <a:ext uri="{FF2B5EF4-FFF2-40B4-BE49-F238E27FC236}">
                <a16:creationId xmlns:a16="http://schemas.microsoft.com/office/drawing/2014/main" id="{F0EA594A-A73A-011D-CA42-9EABFA97B362}"/>
              </a:ext>
            </a:extLst>
          </p:cNvPr>
          <p:cNvSpPr txBox="1"/>
          <p:nvPr/>
        </p:nvSpPr>
        <p:spPr>
          <a:xfrm>
            <a:off x="5203322" y="1992097"/>
            <a:ext cx="272190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automaxgroup.me</a:t>
            </a:r>
          </a:p>
        </p:txBody>
      </p:sp>
      <p:sp>
        <p:nvSpPr>
          <p:cNvPr id="35" name="TextBox 34">
            <a:hlinkClick r:id="rId18"/>
            <a:extLst>
              <a:ext uri="{FF2B5EF4-FFF2-40B4-BE49-F238E27FC236}">
                <a16:creationId xmlns:a16="http://schemas.microsoft.com/office/drawing/2014/main" id="{39BEF6E6-69A2-4F3C-E35E-FE2DC4A5ABA0}"/>
              </a:ext>
            </a:extLst>
          </p:cNvPr>
          <p:cNvSpPr txBox="1"/>
          <p:nvPr/>
        </p:nvSpPr>
        <p:spPr>
          <a:xfrm>
            <a:off x="5203322" y="2600172"/>
            <a:ext cx="2721905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 group</a:t>
            </a:r>
          </a:p>
        </p:txBody>
      </p:sp>
      <p:sp>
        <p:nvSpPr>
          <p:cNvPr id="36" name="TextBox 35">
            <a:hlinkClick r:id="rId20"/>
            <a:extLst>
              <a:ext uri="{FF2B5EF4-FFF2-40B4-BE49-F238E27FC236}">
                <a16:creationId xmlns:a16="http://schemas.microsoft.com/office/drawing/2014/main" id="{6AA72D85-F8BA-EB07-9CCA-D27EDC34D83D}"/>
              </a:ext>
            </a:extLst>
          </p:cNvPr>
          <p:cNvSpPr txBox="1"/>
          <p:nvPr/>
        </p:nvSpPr>
        <p:spPr>
          <a:xfrm>
            <a:off x="9501511" y="3872492"/>
            <a:ext cx="1952002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7" name="TextBox 36">
            <a:hlinkClick r:id="rId15"/>
            <a:extLst>
              <a:ext uri="{FF2B5EF4-FFF2-40B4-BE49-F238E27FC236}">
                <a16:creationId xmlns:a16="http://schemas.microsoft.com/office/drawing/2014/main" id="{CD5EB37C-D6E9-685D-F299-D5769AF1AB54}"/>
              </a:ext>
            </a:extLst>
          </p:cNvPr>
          <p:cNvSpPr txBox="1"/>
          <p:nvPr/>
        </p:nvSpPr>
        <p:spPr>
          <a:xfrm>
            <a:off x="9501510" y="3255546"/>
            <a:ext cx="194811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5F53C21A-4870-2F63-1D0D-1A46192CBE48}"/>
              </a:ext>
            </a:extLst>
          </p:cNvPr>
          <p:cNvSpPr txBox="1"/>
          <p:nvPr/>
        </p:nvSpPr>
        <p:spPr>
          <a:xfrm>
            <a:off x="5203321" y="3872492"/>
            <a:ext cx="272190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Automaxgroup_bot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0" name="TextBox 39">
            <a:hlinkClick r:id="rId9"/>
            <a:extLst>
              <a:ext uri="{FF2B5EF4-FFF2-40B4-BE49-F238E27FC236}">
                <a16:creationId xmlns:a16="http://schemas.microsoft.com/office/drawing/2014/main" id="{729E2474-9446-8450-4A57-5381FB324AA1}"/>
              </a:ext>
            </a:extLst>
          </p:cNvPr>
          <p:cNvSpPr txBox="1"/>
          <p:nvPr/>
        </p:nvSpPr>
        <p:spPr>
          <a:xfrm>
            <a:off x="9497623" y="5144905"/>
            <a:ext cx="1952003" cy="38472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+966533077000</a:t>
            </a:r>
          </a:p>
        </p:txBody>
      </p:sp>
      <p:sp>
        <p:nvSpPr>
          <p:cNvPr id="42" name="TextBox 41">
            <a:hlinkClick r:id="rId11"/>
            <a:extLst>
              <a:ext uri="{FF2B5EF4-FFF2-40B4-BE49-F238E27FC236}">
                <a16:creationId xmlns:a16="http://schemas.microsoft.com/office/drawing/2014/main" id="{3F35F296-F09A-D57C-66F8-2AD75497638B}"/>
              </a:ext>
            </a:extLst>
          </p:cNvPr>
          <p:cNvSpPr txBox="1"/>
          <p:nvPr/>
        </p:nvSpPr>
        <p:spPr>
          <a:xfrm>
            <a:off x="9501510" y="4473571"/>
            <a:ext cx="1952003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1" name="TextBox 40">
            <a:hlinkClick r:id="rId13"/>
            <a:extLst>
              <a:ext uri="{FF2B5EF4-FFF2-40B4-BE49-F238E27FC236}">
                <a16:creationId xmlns:a16="http://schemas.microsoft.com/office/drawing/2014/main" id="{05A3CEB1-F95A-3C77-A8D5-FB32E38EABBC}"/>
              </a:ext>
            </a:extLst>
          </p:cNvPr>
          <p:cNvSpPr txBox="1"/>
          <p:nvPr/>
        </p:nvSpPr>
        <p:spPr>
          <a:xfrm>
            <a:off x="9501510" y="1975177"/>
            <a:ext cx="1952003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15" name="Picture 14">
            <a:hlinkClick r:id="rId21"/>
            <a:extLst>
              <a:ext uri="{FF2B5EF4-FFF2-40B4-BE49-F238E27FC236}">
                <a16:creationId xmlns:a16="http://schemas.microsoft.com/office/drawing/2014/main" id="{BF41B5C5-236C-D474-7645-CFC9B94DEBE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10" y="3199018"/>
            <a:ext cx="513792" cy="489503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sp>
        <p:nvSpPr>
          <p:cNvPr id="38" name="TextBox 37">
            <a:hlinkClick r:id="rId21"/>
            <a:extLst>
              <a:ext uri="{FF2B5EF4-FFF2-40B4-BE49-F238E27FC236}">
                <a16:creationId xmlns:a16="http://schemas.microsoft.com/office/drawing/2014/main" id="{5A0E476A-F74D-F876-9847-A2E972EA2C0D}"/>
              </a:ext>
            </a:extLst>
          </p:cNvPr>
          <p:cNvSpPr txBox="1"/>
          <p:nvPr/>
        </p:nvSpPr>
        <p:spPr>
          <a:xfrm>
            <a:off x="5203322" y="3224457"/>
            <a:ext cx="2721905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" name="TextBox 2">
            <a:hlinkClick r:id="rId23"/>
            <a:extLst>
              <a:ext uri="{FF2B5EF4-FFF2-40B4-BE49-F238E27FC236}">
                <a16:creationId xmlns:a16="http://schemas.microsoft.com/office/drawing/2014/main" id="{AAEDCB5E-DA82-16BE-F855-0A48C7D9A55D}"/>
              </a:ext>
            </a:extLst>
          </p:cNvPr>
          <p:cNvSpPr txBox="1"/>
          <p:nvPr/>
        </p:nvSpPr>
        <p:spPr>
          <a:xfrm>
            <a:off x="1041269" y="6046200"/>
            <a:ext cx="4130062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UAE, Dubai, Ras al khor, Auto Market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64F06-9770-EAE5-2248-7B89990484E7}"/>
              </a:ext>
            </a:extLst>
          </p:cNvPr>
          <p:cNvSpPr txBox="1"/>
          <p:nvPr/>
        </p:nvSpPr>
        <p:spPr>
          <a:xfrm>
            <a:off x="276656" y="1901240"/>
            <a:ext cx="358696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نتكلم اللغة العربية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WE SPEAK ENGLISH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ON PARLE LE FRANCAIS</a:t>
            </a: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Nosotros hablamos español</a:t>
            </a:r>
          </a:p>
          <a:p>
            <a:pPr>
              <a:spcBef>
                <a:spcPts val="1800"/>
              </a:spcBef>
            </a:pPr>
            <a:r>
              <a:rPr lang="az-Cyrl-AZ" sz="2000" dirty="0">
                <a:latin typeface="Oswald" pitchFamily="2" charset="0"/>
                <a:cs typeface="rpt-Bold" panose="01000500000000020006" pitchFamily="2" charset="-78"/>
              </a:rPr>
              <a:t>мы говорим по-русски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biz o'zbek tilida gaplashamiz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hi-IN" sz="2000" dirty="0">
                <a:latin typeface="rpt-Bold" panose="01000500000000020006" pitchFamily="2" charset="-78"/>
              </a:rPr>
              <a:t>हम हिंदी बोलते हैं</a:t>
            </a:r>
            <a:endParaRPr lang="en-US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</p:txBody>
      </p:sp>
      <p:pic>
        <p:nvPicPr>
          <p:cNvPr id="2" name="Picture 1">
            <a:hlinkClick r:id="rId24"/>
            <a:extLst>
              <a:ext uri="{FF2B5EF4-FFF2-40B4-BE49-F238E27FC236}">
                <a16:creationId xmlns:a16="http://schemas.microsoft.com/office/drawing/2014/main" id="{1569F2FA-DC81-A545-11B8-C7F3529BCB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192" y="2571627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19050"/>
          </a:effectLst>
        </p:spPr>
      </p:pic>
      <p:sp>
        <p:nvSpPr>
          <p:cNvPr id="5" name="TextBox 4">
            <a:hlinkClick r:id="rId24"/>
            <a:extLst>
              <a:ext uri="{FF2B5EF4-FFF2-40B4-BE49-F238E27FC236}">
                <a16:creationId xmlns:a16="http://schemas.microsoft.com/office/drawing/2014/main" id="{06F0B085-12FD-3D40-6ABD-5A035FF8636F}"/>
              </a:ext>
            </a:extLst>
          </p:cNvPr>
          <p:cNvSpPr txBox="1"/>
          <p:nvPr/>
        </p:nvSpPr>
        <p:spPr>
          <a:xfrm>
            <a:off x="9501510" y="2600172"/>
            <a:ext cx="194811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automax.outlet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6" name="TextBox 5">
            <a:hlinkClick r:id="rId25"/>
            <a:extLst>
              <a:ext uri="{FF2B5EF4-FFF2-40B4-BE49-F238E27FC236}">
                <a16:creationId xmlns:a16="http://schemas.microsoft.com/office/drawing/2014/main" id="{A962B197-04C2-BA73-B2E1-D84AD9225A60}"/>
              </a:ext>
            </a:extLst>
          </p:cNvPr>
          <p:cNvSpPr txBox="1"/>
          <p:nvPr/>
        </p:nvSpPr>
        <p:spPr>
          <a:xfrm>
            <a:off x="6561898" y="6046199"/>
            <a:ext cx="531880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KSA, Riyadh, Al Qadisiyyah, Wadi Ad Dawasir Street </a:t>
            </a:r>
          </a:p>
        </p:txBody>
      </p:sp>
      <p:pic>
        <p:nvPicPr>
          <p:cNvPr id="10" name="Picture 9">
            <a:hlinkClick r:id="rId25"/>
            <a:extLst>
              <a:ext uri="{FF2B5EF4-FFF2-40B4-BE49-F238E27FC236}">
                <a16:creationId xmlns:a16="http://schemas.microsoft.com/office/drawing/2014/main" id="{87151F4A-BE08-09A9-CEC9-888074C02F4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622" y="5983288"/>
            <a:ext cx="621387" cy="621387"/>
          </a:xfrm>
          <a:prstGeom prst="rect">
            <a:avLst/>
          </a:prstGeom>
        </p:spPr>
      </p:pic>
      <p:pic>
        <p:nvPicPr>
          <p:cNvPr id="14" name="Picture 13">
            <a:hlinkClick r:id="rId23"/>
            <a:extLst>
              <a:ext uri="{FF2B5EF4-FFF2-40B4-BE49-F238E27FC236}">
                <a16:creationId xmlns:a16="http://schemas.microsoft.com/office/drawing/2014/main" id="{3FB5EDF8-6DAA-D221-8E39-C422795B694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" y="5983289"/>
            <a:ext cx="621387" cy="621387"/>
          </a:xfrm>
          <a:prstGeom prst="rect">
            <a:avLst/>
          </a:prstGeom>
        </p:spPr>
      </p:pic>
      <p:pic>
        <p:nvPicPr>
          <p:cNvPr id="27" name="Picture 26">
            <a:hlinkClick r:id="rId20"/>
            <a:extLst>
              <a:ext uri="{FF2B5EF4-FFF2-40B4-BE49-F238E27FC236}">
                <a16:creationId xmlns:a16="http://schemas.microsoft.com/office/drawing/2014/main" id="{F29F0643-3A6B-3817-778D-7545267F076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1" t="6092" r="11913" b="-1"/>
          <a:stretch/>
        </p:blipFill>
        <p:spPr>
          <a:xfrm>
            <a:off x="8849195" y="3858737"/>
            <a:ext cx="492605" cy="445569"/>
          </a:xfrm>
          <a:prstGeom prst="rect">
            <a:avLst/>
          </a:prstGeom>
          <a:effectLst>
            <a:outerShdw blurRad="50800" dist="25400" dir="5400000" algn="t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47" name="Picture 46">
            <a:hlinkClick r:id="rId29"/>
            <a:extLst>
              <a:ext uri="{FF2B5EF4-FFF2-40B4-BE49-F238E27FC236}">
                <a16:creationId xmlns:a16="http://schemas.microsoft.com/office/drawing/2014/main" id="{8F930171-1AD8-A67C-2C48-1B5138DB9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82" y="5072333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8" name="TextBox 47">
            <a:hlinkClick r:id="rId29"/>
            <a:extLst>
              <a:ext uri="{FF2B5EF4-FFF2-40B4-BE49-F238E27FC236}">
                <a16:creationId xmlns:a16="http://schemas.microsoft.com/office/drawing/2014/main" id="{88935455-6512-9ABB-0167-9EF8194D2A58}"/>
              </a:ext>
            </a:extLst>
          </p:cNvPr>
          <p:cNvSpPr txBox="1"/>
          <p:nvPr/>
        </p:nvSpPr>
        <p:spPr>
          <a:xfrm>
            <a:off x="5203321" y="5144812"/>
            <a:ext cx="2721904" cy="38472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+971506027200</a:t>
            </a:r>
          </a:p>
        </p:txBody>
      </p:sp>
      <p:pic>
        <p:nvPicPr>
          <p:cNvPr id="49" name="Picture 48">
            <a:hlinkClick r:id="rId30"/>
            <a:extLst>
              <a:ext uri="{FF2B5EF4-FFF2-40B4-BE49-F238E27FC236}">
                <a16:creationId xmlns:a16="http://schemas.microsoft.com/office/drawing/2014/main" id="{39CB2566-427E-AC2B-43B2-32DBB0B08938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818" y="4553755"/>
            <a:ext cx="352861" cy="352861"/>
          </a:xfrm>
          <a:prstGeom prst="rect">
            <a:avLst/>
          </a:prstGeom>
          <a:effectLst>
            <a:outerShdw blurRad="50800" dist="25400" dir="5400000" algn="t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50" name="TextBox 49">
            <a:hlinkClick r:id="rId30"/>
            <a:extLst>
              <a:ext uri="{FF2B5EF4-FFF2-40B4-BE49-F238E27FC236}">
                <a16:creationId xmlns:a16="http://schemas.microsoft.com/office/drawing/2014/main" id="{CBD23A75-2F65-D2E7-A77A-8CC1EDF753FF}"/>
              </a:ext>
            </a:extLst>
          </p:cNvPr>
          <p:cNvSpPr txBox="1"/>
          <p:nvPr/>
        </p:nvSpPr>
        <p:spPr>
          <a:xfrm>
            <a:off x="5203321" y="4508010"/>
            <a:ext cx="2721906" cy="369332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1600" b="1" i="0" dirty="0">
                <a:solidFill>
                  <a:srgbClr val="111111"/>
                </a:solidFill>
                <a:effectLst/>
                <a:latin typeface="Roboto" pitchFamily="2" charset="0"/>
              </a:rPr>
              <a:t>®</a:t>
            </a:r>
            <a:endParaRPr lang="en-US" sz="1600" b="1" i="0" dirty="0">
              <a:solidFill>
                <a:srgbClr val="202124"/>
              </a:solidFill>
              <a:effectLst/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16" name="Picture 15">
            <a:hlinkClick r:id="rId3"/>
            <a:extLst>
              <a:ext uri="{FF2B5EF4-FFF2-40B4-BE49-F238E27FC236}">
                <a16:creationId xmlns:a16="http://schemas.microsoft.com/office/drawing/2014/main" id="{5F4FE0F6-A3F5-53B3-64F6-F2EE7C4A72BD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4" b="25717"/>
          <a:stretch/>
        </p:blipFill>
        <p:spPr>
          <a:xfrm>
            <a:off x="9911292" y="191734"/>
            <a:ext cx="1941279" cy="97372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9BB276-8DF1-143E-338B-5489E177C4A2}"/>
              </a:ext>
            </a:extLst>
          </p:cNvPr>
          <p:cNvSpPr txBox="1"/>
          <p:nvPr/>
        </p:nvSpPr>
        <p:spPr>
          <a:xfrm>
            <a:off x="276657" y="991851"/>
            <a:ext cx="6373952" cy="350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50"/>
              </a:lnSpc>
              <a:spcAft>
                <a:spcPts val="450"/>
              </a:spcAft>
            </a:pPr>
            <a:r>
              <a:rPr lang="en-GB" sz="2000" b="0" i="0" dirty="0">
                <a:effectLst/>
                <a:latin typeface="Muli"/>
              </a:rPr>
              <a:t>The Boutique Of Muscle Cars, Truck Fanatics &amp; Jeep Lovers</a:t>
            </a:r>
          </a:p>
        </p:txBody>
      </p:sp>
      <p:pic>
        <p:nvPicPr>
          <p:cNvPr id="23" name="Picture 22">
            <a:hlinkClick r:id="rId29"/>
            <a:extLst>
              <a:ext uri="{FF2B5EF4-FFF2-40B4-BE49-F238E27FC236}">
                <a16:creationId xmlns:a16="http://schemas.microsoft.com/office/drawing/2014/main" id="{CC0D1EC5-6E75-83B2-6F0E-61EDE9D0468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66" y="5018648"/>
            <a:ext cx="318475" cy="318475"/>
          </a:xfrm>
          <a:prstGeom prst="rect">
            <a:avLst/>
          </a:prstGeom>
        </p:spPr>
      </p:pic>
      <p:pic>
        <p:nvPicPr>
          <p:cNvPr id="24" name="Picture 23">
            <a:hlinkClick r:id="rId9"/>
            <a:extLst>
              <a:ext uri="{FF2B5EF4-FFF2-40B4-BE49-F238E27FC236}">
                <a16:creationId xmlns:a16="http://schemas.microsoft.com/office/drawing/2014/main" id="{84EF591E-14A3-7386-144E-7C8DE8DCB0D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631" y="5005938"/>
            <a:ext cx="331342" cy="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609</Words>
  <Application>Microsoft Office PowerPoint</Application>
  <PresentationFormat>Widescreen</PresentationFormat>
  <Paragraphs>171</Paragraphs>
  <Slides>81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91" baseType="lpstr">
      <vt:lpstr>Arbfonts-rpt-Bold</vt:lpstr>
      <vt:lpstr>Arbfonts-rpt-Regular</vt:lpstr>
      <vt:lpstr>Arial</vt:lpstr>
      <vt:lpstr>Calibri</vt:lpstr>
      <vt:lpstr>Calibri Light</vt:lpstr>
      <vt:lpstr>Muli</vt:lpstr>
      <vt:lpstr>Oswald</vt:lpstr>
      <vt:lpstr>Roboto</vt:lpstr>
      <vt:lpstr>rpt-Bold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2025 AUDI Q8 TFSI QUATTRO S-LINE 3.0L V6 AWD GCC 0Km</vt:lpstr>
      <vt:lpstr>2025 AUDI Q8 TFSI QUATTRO S-LINE 3.0L V6 AWD GCC 0Km</vt:lpstr>
      <vt:lpstr>2025 AUDI Q8 TFSI QUATTRO S-LINE 3.0L V6 AWD GCC 0Km</vt:lpstr>
      <vt:lpstr>2025 AUDI Q8 TFSI QUATTRO S-LINE 3.0L V6 AWD GCC 0Km</vt:lpstr>
      <vt:lpstr>2025 AUDI Q8 TFSI QUATTRO S-LINE 3.0L V6 AWD GCC 0Km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Vgraph</cp:lastModifiedBy>
  <cp:revision>63</cp:revision>
  <dcterms:created xsi:type="dcterms:W3CDTF">2022-03-31T08:57:27Z</dcterms:created>
  <dcterms:modified xsi:type="dcterms:W3CDTF">2025-04-01T13:08:58Z</dcterms:modified>
</cp:coreProperties>
</file>