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0"/>
  </p:notesMasterIdLst>
  <p:sldIdLst>
    <p:sldId id="264" r:id="rId2"/>
    <p:sldId id="262" r:id="rId3"/>
    <p:sldId id="263" r:id="rId4"/>
    <p:sldId id="260" r:id="rId5"/>
    <p:sldId id="259" r:id="rId6"/>
    <p:sldId id="261" r:id="rId7"/>
    <p:sldId id="581" r:id="rId8"/>
    <p:sldId id="584" r:id="rId9"/>
    <p:sldId id="585" r:id="rId10"/>
    <p:sldId id="278" r:id="rId11"/>
    <p:sldId id="294" r:id="rId12"/>
    <p:sldId id="586" r:id="rId13"/>
    <p:sldId id="297" r:id="rId14"/>
    <p:sldId id="296" r:id="rId15"/>
    <p:sldId id="577" r:id="rId16"/>
    <p:sldId id="578" r:id="rId17"/>
    <p:sldId id="579" r:id="rId18"/>
    <p:sldId id="580" r:id="rId19"/>
    <p:sldId id="325" r:id="rId20"/>
    <p:sldId id="326" r:id="rId21"/>
    <p:sldId id="306" r:id="rId22"/>
    <p:sldId id="319" r:id="rId23"/>
    <p:sldId id="328" r:id="rId24"/>
    <p:sldId id="320" r:id="rId25"/>
    <p:sldId id="321" r:id="rId26"/>
    <p:sldId id="317" r:id="rId27"/>
    <p:sldId id="318" r:id="rId28"/>
    <p:sldId id="308" r:id="rId29"/>
    <p:sldId id="307" r:id="rId30"/>
    <p:sldId id="575" r:id="rId31"/>
    <p:sldId id="304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22" r:id="rId41"/>
    <p:sldId id="323" r:id="rId42"/>
    <p:sldId id="333" r:id="rId43"/>
    <p:sldId id="330" r:id="rId44"/>
    <p:sldId id="331" r:id="rId45"/>
    <p:sldId id="332" r:id="rId46"/>
    <p:sldId id="329" r:id="rId47"/>
    <p:sldId id="290" r:id="rId48"/>
    <p:sldId id="289" r:id="rId49"/>
    <p:sldId id="288" r:id="rId50"/>
    <p:sldId id="287" r:id="rId51"/>
    <p:sldId id="286" r:id="rId52"/>
    <p:sldId id="283" r:id="rId53"/>
    <p:sldId id="582" r:id="rId54"/>
    <p:sldId id="583" r:id="rId55"/>
    <p:sldId id="279" r:id="rId56"/>
    <p:sldId id="576" r:id="rId57"/>
    <p:sldId id="276" r:id="rId58"/>
    <p:sldId id="275" r:id="rId59"/>
    <p:sldId id="274" r:id="rId60"/>
    <p:sldId id="277" r:id="rId61"/>
    <p:sldId id="271" r:id="rId62"/>
    <p:sldId id="270" r:id="rId63"/>
    <p:sldId id="272" r:id="rId64"/>
    <p:sldId id="273" r:id="rId65"/>
    <p:sldId id="268" r:id="rId66"/>
    <p:sldId id="266" r:id="rId67"/>
    <p:sldId id="267" r:id="rId68"/>
    <p:sldId id="269" r:id="rId69"/>
    <p:sldId id="257" r:id="rId70"/>
    <p:sldId id="258" r:id="rId71"/>
    <p:sldId id="555" r:id="rId72"/>
    <p:sldId id="417" r:id="rId73"/>
    <p:sldId id="303" r:id="rId74"/>
    <p:sldId id="518" r:id="rId75"/>
    <p:sldId id="522" r:id="rId76"/>
    <p:sldId id="305" r:id="rId77"/>
    <p:sldId id="558" r:id="rId78"/>
    <p:sldId id="574" r:id="rId7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99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BFE9E9-4F65-4BED-8622-8AFE5A8CB0C3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4A897-245A-4823-8368-AC15816262B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7987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A4A897-245A-4823-8368-AC15816262BB}" type="slidenum">
              <a:rPr lang="en-GB" smtClean="0"/>
              <a:t>71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5859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97BD5-5775-410F-A0F6-C10BF80EF8BD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8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8870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0864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7078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663C3-A56F-7F75-2BDA-FCFCFE57C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7CDC3E-0807-138A-3317-4B606230ED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5AFDBD-0337-F9BF-9BB8-DFF766DAB6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34AA3-EF6C-B1CA-F480-4C5456D6D4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128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4CCEF-BDE1-4931-A830-7DCFCBA030C5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141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8334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107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2979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87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402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814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6585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4597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0971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6376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7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FE97D-229B-4D8D-83B6-0F12B9180836}" type="datetimeFigureOut">
              <a:rPr lang="en-GB" smtClean="0"/>
              <a:t>01/04/2025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3086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spins.impel.io/automax1234/sp-44137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1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instagram.com/Automax.dxb" TargetMode="External"/><Relationship Id="rId18" Type="http://schemas.openxmlformats.org/officeDocument/2006/relationships/hyperlink" Target="https://www.youtube.com/channel/UC-slZoRY4TfDQctRLGLu1eA" TargetMode="External"/><Relationship Id="rId26" Type="http://schemas.openxmlformats.org/officeDocument/2006/relationships/image" Target="../media/image83.png"/><Relationship Id="rId3" Type="http://schemas.openxmlformats.org/officeDocument/2006/relationships/hyperlink" Target="https://automaxgroup.me/" TargetMode="External"/><Relationship Id="rId21" Type="http://schemas.openxmlformats.org/officeDocument/2006/relationships/hyperlink" Target="https://www.snapchat.com/add/automax.dxb" TargetMode="External"/><Relationship Id="rId34" Type="http://schemas.openxmlformats.org/officeDocument/2006/relationships/image" Target="../media/image89.png"/><Relationship Id="rId7" Type="http://schemas.openxmlformats.org/officeDocument/2006/relationships/hyperlink" Target="https://t.me/Automaxgroup_bot" TargetMode="External"/><Relationship Id="rId12" Type="http://schemas.openxmlformats.org/officeDocument/2006/relationships/image" Target="../media/image78.png"/><Relationship Id="rId17" Type="http://schemas.microsoft.com/office/2007/relationships/hdphoto" Target="../media/hdphoto1.wdp"/><Relationship Id="rId25" Type="http://schemas.openxmlformats.org/officeDocument/2006/relationships/hyperlink" Target="https://maps.app.goo.gl/SSXotWqxs88nkgsH6" TargetMode="External"/><Relationship Id="rId33" Type="http://schemas.openxmlformats.org/officeDocument/2006/relationships/image" Target="../media/image8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0.png"/><Relationship Id="rId20" Type="http://schemas.openxmlformats.org/officeDocument/2006/relationships/hyperlink" Target="https://x.com/automax_dxb" TargetMode="External"/><Relationship Id="rId29" Type="http://schemas.openxmlformats.org/officeDocument/2006/relationships/hyperlink" Target="https://api.whatsapp.com/send/?phone=%2B971506027200&amp;text=Hello%2C+I+need+more+information+about+the+PDF.+Could+you+assist+me%3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hyperlink" Target="https://www.facebook.com/Automax.dxb" TargetMode="External"/><Relationship Id="rId24" Type="http://schemas.openxmlformats.org/officeDocument/2006/relationships/hyperlink" Target="https://www.instagram.com/automax.outlet" TargetMode="External"/><Relationship Id="rId32" Type="http://schemas.openxmlformats.org/officeDocument/2006/relationships/image" Target="../media/image87.png"/><Relationship Id="rId5" Type="http://schemas.openxmlformats.org/officeDocument/2006/relationships/hyperlink" Target="https://www.automaxgroup.me/" TargetMode="External"/><Relationship Id="rId15" Type="http://schemas.openxmlformats.org/officeDocument/2006/relationships/hyperlink" Target="https://www.tiktok.com/@automax.dxb" TargetMode="External"/><Relationship Id="rId23" Type="http://schemas.openxmlformats.org/officeDocument/2006/relationships/hyperlink" Target="https://maps.app.goo.gl/nnhq9KW5sKNN7hPY6" TargetMode="External"/><Relationship Id="rId28" Type="http://schemas.openxmlformats.org/officeDocument/2006/relationships/image" Target="../media/image85.png"/><Relationship Id="rId10" Type="http://schemas.openxmlformats.org/officeDocument/2006/relationships/image" Target="../media/image77.png"/><Relationship Id="rId19" Type="http://schemas.openxmlformats.org/officeDocument/2006/relationships/image" Target="../media/image81.png"/><Relationship Id="rId31" Type="http://schemas.openxmlformats.org/officeDocument/2006/relationships/image" Target="../media/image86.png"/><Relationship Id="rId4" Type="http://schemas.openxmlformats.org/officeDocument/2006/relationships/image" Target="../media/image74.png"/><Relationship Id="rId9" Type="http://schemas.openxmlformats.org/officeDocument/2006/relationships/hyperlink" Target="https://api.whatsapp.com/send/?phone=%2B966533077000&amp;text=Hello%2C+I+need+more+information+about+the+PDF.+Could+you+assist+me%3F" TargetMode="External"/><Relationship Id="rId14" Type="http://schemas.openxmlformats.org/officeDocument/2006/relationships/image" Target="../media/image79.png"/><Relationship Id="rId22" Type="http://schemas.openxmlformats.org/officeDocument/2006/relationships/image" Target="../media/image82.png"/><Relationship Id="rId27" Type="http://schemas.openxmlformats.org/officeDocument/2006/relationships/image" Target="../media/image84.png"/><Relationship Id="rId30" Type="http://schemas.openxmlformats.org/officeDocument/2006/relationships/hyperlink" Target="https://www.linkedin.com/company/automax-group-l-l-c/" TargetMode="External"/><Relationship Id="rId8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53">
            <a:extLst>
              <a:ext uri="{FF2B5EF4-FFF2-40B4-BE49-F238E27FC236}">
                <a16:creationId xmlns:a16="http://schemas.microsoft.com/office/drawing/2014/main" id="{3082D62E-E1CA-BEB8-CE3C-8B6E8684B5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0100" y="-647700"/>
            <a:ext cx="14150552" cy="795047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28B1F91-9131-5662-9508-73B9D1B58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269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39">
            <a:extLst>
              <a:ext uri="{FF2B5EF4-FFF2-40B4-BE49-F238E27FC236}">
                <a16:creationId xmlns:a16="http://schemas.microsoft.com/office/drawing/2014/main" id="{59CD212E-4D6F-60BB-E0A3-0ECF4A086C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3774" y="-1041400"/>
            <a:ext cx="16094002" cy="90423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511FF25-1DD2-CC5E-8670-7EE8C8293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50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42">
            <a:extLst>
              <a:ext uri="{FF2B5EF4-FFF2-40B4-BE49-F238E27FC236}">
                <a16:creationId xmlns:a16="http://schemas.microsoft.com/office/drawing/2014/main" id="{0DB56748-EA57-D05E-9BFE-393AC4CCF2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3600" y="-355600"/>
            <a:ext cx="13917065" cy="781928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4202D0-C953-21C9-00B4-ACE56E601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46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27">
            <a:extLst>
              <a:ext uri="{FF2B5EF4-FFF2-40B4-BE49-F238E27FC236}">
                <a16:creationId xmlns:a16="http://schemas.microsoft.com/office/drawing/2014/main" id="{3A2D3090-B11E-75D9-C97D-18FE53AE93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872" y="-711200"/>
            <a:ext cx="14217876" cy="79882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E67C612-4E3D-458B-6580-2C606A0831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879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23">
            <a:extLst>
              <a:ext uri="{FF2B5EF4-FFF2-40B4-BE49-F238E27FC236}">
                <a16:creationId xmlns:a16="http://schemas.microsoft.com/office/drawing/2014/main" id="{D7582C29-8AD8-F849-F08A-76F71584BC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2057" y="-1073150"/>
            <a:ext cx="16116607" cy="90550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B117EF-EFF5-1E26-57FA-C0B81484F4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160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33">
            <a:extLst>
              <a:ext uri="{FF2B5EF4-FFF2-40B4-BE49-F238E27FC236}">
                <a16:creationId xmlns:a16="http://schemas.microsoft.com/office/drawing/2014/main" id="{F1993C9B-30BB-27E9-8206-39811A3144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F1075B-894D-8CF2-D42D-1D542E3E1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09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78">
            <a:extLst>
              <a:ext uri="{FF2B5EF4-FFF2-40B4-BE49-F238E27FC236}">
                <a16:creationId xmlns:a16="http://schemas.microsoft.com/office/drawing/2014/main" id="{4673A518-BF35-E08C-C6C0-85F7141C45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E24C6E4-07AC-262E-373A-6E277094B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55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91">
            <a:extLst>
              <a:ext uri="{FF2B5EF4-FFF2-40B4-BE49-F238E27FC236}">
                <a16:creationId xmlns:a16="http://schemas.microsoft.com/office/drawing/2014/main" id="{44E3BD44-3C6A-3C40-9B7B-7EB344410A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093A1D-7D40-D67B-2556-69B0AF361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980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93">
            <a:extLst>
              <a:ext uri="{FF2B5EF4-FFF2-40B4-BE49-F238E27FC236}">
                <a16:creationId xmlns:a16="http://schemas.microsoft.com/office/drawing/2014/main" id="{89036E0D-9A59-69C8-D6A0-2E0A7B5A33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2DB8E61-79E7-9D73-0579-656CEBFA31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492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96">
            <a:extLst>
              <a:ext uri="{FF2B5EF4-FFF2-40B4-BE49-F238E27FC236}">
                <a16:creationId xmlns:a16="http://schemas.microsoft.com/office/drawing/2014/main" id="{81308D14-4C29-9B9F-3F29-1F091F5120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9750" y="-1643491"/>
            <a:ext cx="18802350" cy="105640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E945F67-237A-585B-087D-431575499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59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47">
            <a:extLst>
              <a:ext uri="{FF2B5EF4-FFF2-40B4-BE49-F238E27FC236}">
                <a16:creationId xmlns:a16="http://schemas.microsoft.com/office/drawing/2014/main" id="{E0E7916A-F002-8157-D743-97DD6D3601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A919C4B-3BCC-CD81-37E5-81723AD09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940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97">
            <a:extLst>
              <a:ext uri="{FF2B5EF4-FFF2-40B4-BE49-F238E27FC236}">
                <a16:creationId xmlns:a16="http://schemas.microsoft.com/office/drawing/2014/main" id="{68667400-576A-BF90-EAF8-FAC85898CB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05300" y="-1181975"/>
            <a:ext cx="17430750" cy="97934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08E70E-0931-E60B-D9F2-69FF6F71B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46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55">
            <a:extLst>
              <a:ext uri="{FF2B5EF4-FFF2-40B4-BE49-F238E27FC236}">
                <a16:creationId xmlns:a16="http://schemas.microsoft.com/office/drawing/2014/main" id="{1F164000-FFF0-60B9-30B2-CCFDDB749B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C5C7C96-BEE1-894A-19BA-819133C84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30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52">
            <a:extLst>
              <a:ext uri="{FF2B5EF4-FFF2-40B4-BE49-F238E27FC236}">
                <a16:creationId xmlns:a16="http://schemas.microsoft.com/office/drawing/2014/main" id="{D38B3DD2-DFC1-2D1D-616B-1C291F5050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58F5FB3-9B7A-121D-404E-178FB188A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51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66 copy">
            <a:extLst>
              <a:ext uri="{FF2B5EF4-FFF2-40B4-BE49-F238E27FC236}">
                <a16:creationId xmlns:a16="http://schemas.microsoft.com/office/drawing/2014/main" id="{939C77FD-3F21-82AD-8BE7-872DAE59E9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5AE6E67-EA87-183D-CFD8-CBB3E4531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355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76 copy">
            <a:extLst>
              <a:ext uri="{FF2B5EF4-FFF2-40B4-BE49-F238E27FC236}">
                <a16:creationId xmlns:a16="http://schemas.microsoft.com/office/drawing/2014/main" id="{408F35AE-5BFC-F183-D6E0-CE39C256E7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323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C8796F3-DB4D-3B69-7CC1-78DE7BEA2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374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79 copy 2">
            <a:extLst>
              <a:ext uri="{FF2B5EF4-FFF2-40B4-BE49-F238E27FC236}">
                <a16:creationId xmlns:a16="http://schemas.microsoft.com/office/drawing/2014/main" id="{3376D1CF-3F12-9C01-A843-BC7FF245C4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BA2200-D44A-B9DC-8BBB-0A63B804DF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45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83 copy 2">
            <a:extLst>
              <a:ext uri="{FF2B5EF4-FFF2-40B4-BE49-F238E27FC236}">
                <a16:creationId xmlns:a16="http://schemas.microsoft.com/office/drawing/2014/main" id="{76D0103E-FECB-C9D9-94F5-C06AC903F9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92351C-12E0-7DC1-9482-E29047283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507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48">
            <a:extLst>
              <a:ext uri="{FF2B5EF4-FFF2-40B4-BE49-F238E27FC236}">
                <a16:creationId xmlns:a16="http://schemas.microsoft.com/office/drawing/2014/main" id="{F454CD0D-BABC-BA4E-9DDF-C6C8A6D19C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FF5A87A-7BCA-1774-EA3C-66489260C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797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52">
            <a:extLst>
              <a:ext uri="{FF2B5EF4-FFF2-40B4-BE49-F238E27FC236}">
                <a16:creationId xmlns:a16="http://schemas.microsoft.com/office/drawing/2014/main" id="{51C1829B-35D8-9BF4-78D8-D56F7B170D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2B05ADC-9185-E4F8-166C-6C8B59269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6428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98">
            <a:extLst>
              <a:ext uri="{FF2B5EF4-FFF2-40B4-BE49-F238E27FC236}">
                <a16:creationId xmlns:a16="http://schemas.microsoft.com/office/drawing/2014/main" id="{9CD5DE30-6D87-3854-0D44-B34BCC4409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D75A5FF-86E8-70A7-C4F7-917B30C59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62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17">
            <a:extLst>
              <a:ext uri="{FF2B5EF4-FFF2-40B4-BE49-F238E27FC236}">
                <a16:creationId xmlns:a16="http://schemas.microsoft.com/office/drawing/2014/main" id="{CB1E3D8D-5F9E-2E84-83E6-11D803D894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50827D8-C84B-A075-56D4-5D5597E91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73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54">
            <a:extLst>
              <a:ext uri="{FF2B5EF4-FFF2-40B4-BE49-F238E27FC236}">
                <a16:creationId xmlns:a16="http://schemas.microsoft.com/office/drawing/2014/main" id="{AB012D29-F3C3-212A-157A-4FB07E86FF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D203F4-3070-D09B-F665-C26D5DCBE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10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18">
            <a:extLst>
              <a:ext uri="{FF2B5EF4-FFF2-40B4-BE49-F238E27FC236}">
                <a16:creationId xmlns:a16="http://schemas.microsoft.com/office/drawing/2014/main" id="{175256C0-D8CB-DA7E-5B45-B2086FE6FC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5CC24A5-3C78-26F9-4CEC-6FEC3A5C79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5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19">
            <a:extLst>
              <a:ext uri="{FF2B5EF4-FFF2-40B4-BE49-F238E27FC236}">
                <a16:creationId xmlns:a16="http://schemas.microsoft.com/office/drawing/2014/main" id="{A939C316-F8EF-AFA3-C558-67BB9ADF14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02634B-D867-A164-E28A-E7363BCF7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41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15">
            <a:extLst>
              <a:ext uri="{FF2B5EF4-FFF2-40B4-BE49-F238E27FC236}">
                <a16:creationId xmlns:a16="http://schemas.microsoft.com/office/drawing/2014/main" id="{DBFE7BAC-1F4B-F3B6-AAC1-91841DC8BB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281CF9-2D52-EFFE-F962-528CDC1F0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450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16">
            <a:extLst>
              <a:ext uri="{FF2B5EF4-FFF2-40B4-BE49-F238E27FC236}">
                <a16:creationId xmlns:a16="http://schemas.microsoft.com/office/drawing/2014/main" id="{055C59DB-2710-74D2-0EA2-975CD4A647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F5D8014-CA57-759C-799D-EDE9C40C2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894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04">
            <a:extLst>
              <a:ext uri="{FF2B5EF4-FFF2-40B4-BE49-F238E27FC236}">
                <a16:creationId xmlns:a16="http://schemas.microsoft.com/office/drawing/2014/main" id="{ADC1CC4E-7E98-9A94-B342-5D413131D8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56850E-7AED-DA4E-E798-8393F862B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8391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99">
            <a:extLst>
              <a:ext uri="{FF2B5EF4-FFF2-40B4-BE49-F238E27FC236}">
                <a16:creationId xmlns:a16="http://schemas.microsoft.com/office/drawing/2014/main" id="{1AB37415-7767-9A7A-6921-6B4F86E7FF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23039A8-BCD6-5FE9-1391-693508C680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4515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96">
            <a:extLst>
              <a:ext uri="{FF2B5EF4-FFF2-40B4-BE49-F238E27FC236}">
                <a16:creationId xmlns:a16="http://schemas.microsoft.com/office/drawing/2014/main" id="{B4EF952E-4742-F078-7623-F11262D285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86EDCBF-0DA2-CF70-3A11-4AB2D7E1C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055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92">
            <a:extLst>
              <a:ext uri="{FF2B5EF4-FFF2-40B4-BE49-F238E27FC236}">
                <a16:creationId xmlns:a16="http://schemas.microsoft.com/office/drawing/2014/main" id="{DA0430BD-72BA-CDF4-3FCC-400AC8D83B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34E80E-B93A-87C1-D43E-A8BC9A817E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6019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05">
            <a:extLst>
              <a:ext uri="{FF2B5EF4-FFF2-40B4-BE49-F238E27FC236}">
                <a16:creationId xmlns:a16="http://schemas.microsoft.com/office/drawing/2014/main" id="{ED2091A2-E0EB-3166-31F0-878E9A12FA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95F0343-8E10-D69F-3546-EF83D57D44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47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06">
            <a:extLst>
              <a:ext uri="{FF2B5EF4-FFF2-40B4-BE49-F238E27FC236}">
                <a16:creationId xmlns:a16="http://schemas.microsoft.com/office/drawing/2014/main" id="{84BB1851-3DF3-A37A-5C3B-C10CCD81BD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29688C-A173-AA5B-FD35-05EF0C758C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450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08">
            <a:extLst>
              <a:ext uri="{FF2B5EF4-FFF2-40B4-BE49-F238E27FC236}">
                <a16:creationId xmlns:a16="http://schemas.microsoft.com/office/drawing/2014/main" id="{D8957C4E-B4D1-0474-4F10-24A74E67B4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6878B19-A621-8BC9-E1AD-1272DC8945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6391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09">
            <a:extLst>
              <a:ext uri="{FF2B5EF4-FFF2-40B4-BE49-F238E27FC236}">
                <a16:creationId xmlns:a16="http://schemas.microsoft.com/office/drawing/2014/main" id="{E7929DAA-9A77-E09E-2897-5F698DE5FC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B77A98C-86D3-E8FB-AE80-82EE23DDF9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936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10">
            <a:extLst>
              <a:ext uri="{FF2B5EF4-FFF2-40B4-BE49-F238E27FC236}">
                <a16:creationId xmlns:a16="http://schemas.microsoft.com/office/drawing/2014/main" id="{39C89390-B698-AEA4-E3EB-3270966DF4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737BA04-ABE7-FF32-6077-D431EB89D7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752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12">
            <a:extLst>
              <a:ext uri="{FF2B5EF4-FFF2-40B4-BE49-F238E27FC236}">
                <a16:creationId xmlns:a16="http://schemas.microsoft.com/office/drawing/2014/main" id="{12A59756-8497-411A-BBB1-341C809458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EAC1355-6E62-0534-BF4D-0B2936A02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6279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13">
            <a:extLst>
              <a:ext uri="{FF2B5EF4-FFF2-40B4-BE49-F238E27FC236}">
                <a16:creationId xmlns:a16="http://schemas.microsoft.com/office/drawing/2014/main" id="{3A7C40CA-184D-14A8-5895-F362326163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B96B12-E489-26B1-9A34-E843F34A20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9473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14">
            <a:extLst>
              <a:ext uri="{FF2B5EF4-FFF2-40B4-BE49-F238E27FC236}">
                <a16:creationId xmlns:a16="http://schemas.microsoft.com/office/drawing/2014/main" id="{6F50D2DE-BEA9-508F-18F9-4CADDF0A0E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DABD0E6-DBF0-6310-7539-4564A599AB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937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21">
            <a:extLst>
              <a:ext uri="{FF2B5EF4-FFF2-40B4-BE49-F238E27FC236}">
                <a16:creationId xmlns:a16="http://schemas.microsoft.com/office/drawing/2014/main" id="{FE5A3B88-E472-28E4-E7DA-FB1E303132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8ACFFF-C2BA-F506-3FF1-1A8BD3C6C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79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24">
            <a:extLst>
              <a:ext uri="{FF2B5EF4-FFF2-40B4-BE49-F238E27FC236}">
                <a16:creationId xmlns:a16="http://schemas.microsoft.com/office/drawing/2014/main" id="{8F25FF25-187E-47C5-923A-B9731E1AAD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96BE586-2255-6AF9-723B-2BFFB5A45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979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82">
            <a:extLst>
              <a:ext uri="{FF2B5EF4-FFF2-40B4-BE49-F238E27FC236}">
                <a16:creationId xmlns:a16="http://schemas.microsoft.com/office/drawing/2014/main" id="{27F8C25E-0917-20CB-9587-477EFD9866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9125967-EFBE-24B6-149B-8AD5A8865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549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62">
            <a:extLst>
              <a:ext uri="{FF2B5EF4-FFF2-40B4-BE49-F238E27FC236}">
                <a16:creationId xmlns:a16="http://schemas.microsoft.com/office/drawing/2014/main" id="{E449BAB0-F99A-25D7-83AB-1175CFE198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880D751-15F2-CC77-33F0-7832C2678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7446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74">
            <a:extLst>
              <a:ext uri="{FF2B5EF4-FFF2-40B4-BE49-F238E27FC236}">
                <a16:creationId xmlns:a16="http://schemas.microsoft.com/office/drawing/2014/main" id="{2AE22A1C-C66B-FF6C-543A-AD664D0302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509D313-6391-A3DF-C5AA-02125B98F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442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75">
            <a:extLst>
              <a:ext uri="{FF2B5EF4-FFF2-40B4-BE49-F238E27FC236}">
                <a16:creationId xmlns:a16="http://schemas.microsoft.com/office/drawing/2014/main" id="{E422CF10-8183-7356-1F11-B8CA7C0476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9C941F0-B354-2726-C05A-251E0238C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1849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959">
            <a:extLst>
              <a:ext uri="{FF2B5EF4-FFF2-40B4-BE49-F238E27FC236}">
                <a16:creationId xmlns:a16="http://schemas.microsoft.com/office/drawing/2014/main" id="{B1C35357-F194-A5F9-DE0B-66C1AACD10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7FE8EAF-C45F-A3F1-328E-58156E035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5616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36">
            <a:extLst>
              <a:ext uri="{FF2B5EF4-FFF2-40B4-BE49-F238E27FC236}">
                <a16:creationId xmlns:a16="http://schemas.microsoft.com/office/drawing/2014/main" id="{7D1809C5-7C55-BCAD-79D8-AA064C2D41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5B69897-A735-EFEB-FEEF-2E959EC65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1272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33">
            <a:extLst>
              <a:ext uri="{FF2B5EF4-FFF2-40B4-BE49-F238E27FC236}">
                <a16:creationId xmlns:a16="http://schemas.microsoft.com/office/drawing/2014/main" id="{1D95EFD2-C7EC-1F50-9F9F-C56F2CEE1D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90041F-7F39-6851-812D-D427E10BD8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098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29">
            <a:extLst>
              <a:ext uri="{FF2B5EF4-FFF2-40B4-BE49-F238E27FC236}">
                <a16:creationId xmlns:a16="http://schemas.microsoft.com/office/drawing/2014/main" id="{D7C8D873-4D51-F057-F44C-C7C536E9DA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59C4CA-B70E-02B2-74C5-BB4546247B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4620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23">
            <a:extLst>
              <a:ext uri="{FF2B5EF4-FFF2-40B4-BE49-F238E27FC236}">
                <a16:creationId xmlns:a16="http://schemas.microsoft.com/office/drawing/2014/main" id="{29C363EC-E753-D537-3063-30E8CBA171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ADCCE8-6517-388F-F29A-EFCFF44BB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7575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22">
            <a:extLst>
              <a:ext uri="{FF2B5EF4-FFF2-40B4-BE49-F238E27FC236}">
                <a16:creationId xmlns:a16="http://schemas.microsoft.com/office/drawing/2014/main" id="{C2FA5003-EB9F-F7D2-5761-8F4D254387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20ABF9-10AE-CA10-0FC9-519F630899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9980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12">
            <a:extLst>
              <a:ext uri="{FF2B5EF4-FFF2-40B4-BE49-F238E27FC236}">
                <a16:creationId xmlns:a16="http://schemas.microsoft.com/office/drawing/2014/main" id="{192867C6-8825-A923-7300-1E07AD0137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FCDCB4-17AC-4ECB-075A-A9ABB7DF4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2116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83">
            <a:extLst>
              <a:ext uri="{FF2B5EF4-FFF2-40B4-BE49-F238E27FC236}">
                <a16:creationId xmlns:a16="http://schemas.microsoft.com/office/drawing/2014/main" id="{DA9A02BD-2213-D26C-A43D-924B675F82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1CD8B5-FACD-7292-E94C-6FF840B5B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166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87">
            <a:extLst>
              <a:ext uri="{FF2B5EF4-FFF2-40B4-BE49-F238E27FC236}">
                <a16:creationId xmlns:a16="http://schemas.microsoft.com/office/drawing/2014/main" id="{64D60A16-3FE1-B401-2EB8-65724D5523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4B41EA6-A1E2-1634-98D2-C4F517CFE4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471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796">
            <a:extLst>
              <a:ext uri="{FF2B5EF4-FFF2-40B4-BE49-F238E27FC236}">
                <a16:creationId xmlns:a16="http://schemas.microsoft.com/office/drawing/2014/main" id="{06736EEF-0FE0-8CA4-2DDE-C88F931E3E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09D9FA-D9C5-C618-0E0B-71E9CFDC1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2619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889">
            <a:extLst>
              <a:ext uri="{FF2B5EF4-FFF2-40B4-BE49-F238E27FC236}">
                <a16:creationId xmlns:a16="http://schemas.microsoft.com/office/drawing/2014/main" id="{9A41AAEA-9342-B276-4604-1BAFE2BEB9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57B28B4-0573-8908-AE9E-F5FE49669C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526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787">
            <a:extLst>
              <a:ext uri="{FF2B5EF4-FFF2-40B4-BE49-F238E27FC236}">
                <a16:creationId xmlns:a16="http://schemas.microsoft.com/office/drawing/2014/main" id="{F6D041D0-F775-3DFC-3A24-810F46E2F5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3C4C10A-AAC2-8D1A-6A18-AC26F1AD9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6978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785">
            <a:extLst>
              <a:ext uri="{FF2B5EF4-FFF2-40B4-BE49-F238E27FC236}">
                <a16:creationId xmlns:a16="http://schemas.microsoft.com/office/drawing/2014/main" id="{AF2B5D4B-E424-107E-8106-9149D571E8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018B0E-9C70-B8C6-A42B-251B0F64A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016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782">
            <a:extLst>
              <a:ext uri="{FF2B5EF4-FFF2-40B4-BE49-F238E27FC236}">
                <a16:creationId xmlns:a16="http://schemas.microsoft.com/office/drawing/2014/main" id="{A3F3212B-ECE9-E70E-5D56-E324D5A449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400" y="-1662981"/>
            <a:ext cx="16954500" cy="95258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B0AB47-B139-96BB-2B4F-3714D3FA6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9103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790">
            <a:extLst>
              <a:ext uri="{FF2B5EF4-FFF2-40B4-BE49-F238E27FC236}">
                <a16:creationId xmlns:a16="http://schemas.microsoft.com/office/drawing/2014/main" id="{4C8393DC-3559-614A-D22C-4BBB2118C2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0" y="-1177925"/>
            <a:ext cx="15862314" cy="89122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458B0D-291D-FF02-3AFE-4A4C4E3D8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590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76">
            <a:extLst>
              <a:ext uri="{FF2B5EF4-FFF2-40B4-BE49-F238E27FC236}">
                <a16:creationId xmlns:a16="http://schemas.microsoft.com/office/drawing/2014/main" id="{092D058F-0131-C97C-E650-E680FED57E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7A9302D-454B-8A97-64EE-24BF03509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0318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73">
            <a:extLst>
              <a:ext uri="{FF2B5EF4-FFF2-40B4-BE49-F238E27FC236}">
                <a16:creationId xmlns:a16="http://schemas.microsoft.com/office/drawing/2014/main" id="{44680C6F-5901-8410-6C15-D89984EBF6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BBB051-CFA9-439F-37F0-2FD07D207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983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0766">
            <a:extLst>
              <a:ext uri="{FF2B5EF4-FFF2-40B4-BE49-F238E27FC236}">
                <a16:creationId xmlns:a16="http://schemas.microsoft.com/office/drawing/2014/main" id="{61124780-B264-4664-72A2-D481045535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8939" y="-2343150"/>
            <a:ext cx="17800600" cy="100012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4423D6-051C-CACC-A57A-A21E226D73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0609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80">
            <a:extLst>
              <a:ext uri="{FF2B5EF4-FFF2-40B4-BE49-F238E27FC236}">
                <a16:creationId xmlns:a16="http://schemas.microsoft.com/office/drawing/2014/main" id="{33BECFCA-3515-A68B-837F-AA94BA6CDF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0541B4E-3158-7A7F-6B2E-069F9265B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1149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67">
            <a:extLst>
              <a:ext uri="{FF2B5EF4-FFF2-40B4-BE49-F238E27FC236}">
                <a16:creationId xmlns:a16="http://schemas.microsoft.com/office/drawing/2014/main" id="{63D00310-5A06-211F-00B5-F62D2BDED4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C4C2D54-7608-7167-D763-4A8E39680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648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62">
            <a:extLst>
              <a:ext uri="{FF2B5EF4-FFF2-40B4-BE49-F238E27FC236}">
                <a16:creationId xmlns:a16="http://schemas.microsoft.com/office/drawing/2014/main" id="{2A6F8F0C-369C-E5A7-B8E7-64B4A50EA8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81EDABC-CE98-38A9-181C-1ECAE3DCE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5330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64">
            <a:extLst>
              <a:ext uri="{FF2B5EF4-FFF2-40B4-BE49-F238E27FC236}">
                <a16:creationId xmlns:a16="http://schemas.microsoft.com/office/drawing/2014/main" id="{5523D116-1208-92B7-D4BE-0102605C0E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7A3043-DF93-1337-D17E-45D1F0300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74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68">
            <a:extLst>
              <a:ext uri="{FF2B5EF4-FFF2-40B4-BE49-F238E27FC236}">
                <a16:creationId xmlns:a16="http://schemas.microsoft.com/office/drawing/2014/main" id="{72DD58E4-9645-88CF-06C6-311097DA87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D28E7E-C10F-C325-04A4-622D94F16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3189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18">
            <a:extLst>
              <a:ext uri="{FF2B5EF4-FFF2-40B4-BE49-F238E27FC236}">
                <a16:creationId xmlns:a16="http://schemas.microsoft.com/office/drawing/2014/main" id="{436FA0F3-486F-3EF1-8E27-90661FE675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FA407AB-6CA5-284D-75DC-81126D071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3848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1119">
            <a:extLst>
              <a:ext uri="{FF2B5EF4-FFF2-40B4-BE49-F238E27FC236}">
                <a16:creationId xmlns:a16="http://schemas.microsoft.com/office/drawing/2014/main" id="{1C83D8FE-B00A-9A22-61D9-E622799853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D08FE23-3BCA-D513-01FD-EC40DF7AC2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21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0A1153">
            <a:hlinkClick r:id="rId3"/>
            <a:extLst>
              <a:ext uri="{FF2B5EF4-FFF2-40B4-BE49-F238E27FC236}">
                <a16:creationId xmlns:a16="http://schemas.microsoft.com/office/drawing/2014/main" id="{B0EABC6D-0114-42BB-C72F-BA77695096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0100" y="-647700"/>
            <a:ext cx="14150552" cy="79504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99394F-C446-859D-63EB-FCCB6BAFC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0616"/>
            <a:ext cx="12192000" cy="579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056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98609"/>
            <a:ext cx="119130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لمشاهدة صورة السيارة بزاوية 360 درجة إضغط على الصورة أعلاه </a:t>
            </a:r>
          </a:p>
          <a:p>
            <a:pPr algn="ctr"/>
            <a:endParaRPr lang="ar-AE" sz="32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algn="ctr"/>
            <a:r>
              <a:rPr lang="ru-RU" sz="3200" dirty="0">
                <a:cs typeface="Arbfonts-rpt-Regular" panose="01000500000000020006" pitchFamily="2" charset="-78"/>
              </a:rPr>
              <a:t>Для просмотра автомобиля в формате 360°, пожалуйста,  нажмите на фото выше.</a:t>
            </a:r>
            <a:endParaRPr lang="en-GB" sz="3200" dirty="0">
              <a:cs typeface="Arbfonts-rpt-Regular" panose="01000500000000020006" pitchFamily="2" charset="-78"/>
            </a:endParaRPr>
          </a:p>
          <a:p>
            <a:pPr algn="ctr"/>
            <a:endParaRPr lang="en-GB" sz="32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algn="ctr"/>
            <a:r>
              <a:rPr lang="en-GB" sz="32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To view the 360° degree please press on the picture above </a:t>
            </a:r>
            <a:endParaRPr lang="en-US" sz="32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0128" y="1798609"/>
            <a:ext cx="495480" cy="6614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216317" y="3659039"/>
            <a:ext cx="495480" cy="6614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75963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7976" y="818298"/>
            <a:ext cx="3877562" cy="5894707"/>
          </a:xfrm>
        </p:spPr>
        <p:txBody>
          <a:bodyPr>
            <a:noAutofit/>
          </a:bodyPr>
          <a:lstStyle/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الماركة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أودي 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A3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TFSI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الفئة</a:t>
            </a: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السنة</a:t>
            </a: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2025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كيلومترات: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0 كم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الأبواب: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</a:t>
            </a: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ربعة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</a:t>
            </a: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بواب</a:t>
            </a: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اللون: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رمادي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</a:t>
            </a: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سطوانات: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4 أسطوانات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الأحصنة: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150 </a:t>
            </a: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حصان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endParaRPr lang="en-GB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نوع النقل: نقل أوتوماتيكي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مواصفات: خليجية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100"/>
              </a:spcBef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نوع الوقود: بنزين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01935" y="818298"/>
            <a:ext cx="3877562" cy="5894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Бренд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AUDI 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Категория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A3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TFSI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Год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2025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Километров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0Km 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Двери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4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Цвет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</a:t>
            </a: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Серый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Цилиндр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4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az-Cyrl-AZ" sz="2000" dirty="0">
                <a:latin typeface="Arbfonts-rpt-Regular" pitchFamily="2" charset="-78"/>
                <a:cs typeface="Arbfonts-rpt-Regular" panose="01000500000000020006" pitchFamily="2" charset="-78"/>
              </a:rPr>
              <a:t>Лошадиные силы </a:t>
            </a:r>
            <a:r>
              <a:rPr lang="en-US" sz="2000" dirty="0">
                <a:latin typeface="Arbfonts-rpt-Regular" pitchFamily="2" charset="-78"/>
                <a:cs typeface="Arbfonts-rpt-Regular" panose="01000500000000020006" pitchFamily="2" charset="-78"/>
              </a:rPr>
              <a:t>: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150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HP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Трансмиссия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</a:t>
            </a: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Автоматическая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Топливо </a:t>
            </a:r>
            <a:r>
              <a:rPr lang="en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</a:t>
            </a:r>
            <a:r>
              <a:rPr lang="az-Cyrl-AZ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Бензин</a:t>
            </a:r>
            <a:r>
              <a:rPr lang="en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0206"/>
            <a:ext cx="12192000" cy="792050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2025 AUDI </a:t>
            </a:r>
            <a:r>
              <a:rPr lang="en-GB" sz="54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A3</a:t>
            </a:r>
            <a:r>
              <a:rPr lang="en-US" sz="54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TFSI </a:t>
            </a:r>
            <a:r>
              <a:rPr lang="en-GB" sz="54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1.4L FWD GCC 0Km</a:t>
            </a:r>
            <a:endParaRPr lang="en-AE" sz="5400" b="1" dirty="0">
              <a:solidFill>
                <a:schemeClr val="tx1">
                  <a:lumMod val="95000"/>
                  <a:lumOff val="5000"/>
                </a:schemeClr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D4F8183-2E5A-B11C-E720-19700A9B9C12}"/>
              </a:ext>
            </a:extLst>
          </p:cNvPr>
          <p:cNvSpPr txBox="1">
            <a:spLocks/>
          </p:cNvSpPr>
          <p:nvPr/>
        </p:nvSpPr>
        <p:spPr>
          <a:xfrm>
            <a:off x="3984232" y="850533"/>
            <a:ext cx="4223535" cy="5862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1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Brand: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AUDI 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Category: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A3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TFSI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Year: 2025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Kilometers: 0Km 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Doors: 4 Doors 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Color: Manhattan Grey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Cylinder: 4 Cylinders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Horsepower: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150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HP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Transmission: Automatic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GCC</a:t>
            </a:r>
          </a:p>
          <a:p>
            <a:pPr marL="0" indent="0" algn="ctr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None/>
            </a:pPr>
            <a:r>
              <a:rPr lang="en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Fuel: Gasoline 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88E79E-2DD7-F915-D0E0-74BA49875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39972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2025 AUDI </a:t>
            </a:r>
            <a:r>
              <a:rPr lang="en-GB" sz="54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A3</a:t>
            </a:r>
            <a:r>
              <a:rPr lang="en-US" sz="54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TFSI </a:t>
            </a:r>
            <a:r>
              <a:rPr lang="en-GB" sz="54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1.4L FWD GCC 0Km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4297" y="846584"/>
            <a:ext cx="5209497" cy="555031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Panoramic Sunroof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Wireless Charger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Automatic Trunk With Foot Sensor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Auto Park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Traction Control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Stop/Start Dual Battery System</a:t>
            </a:r>
            <a:endParaRPr lang="ar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Keyless Entry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Tire Pressure Monitoring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R 18”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Android Auto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Apple CarPlay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826188" y="846584"/>
            <a:ext cx="5209497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LED Headlight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Adaptive Cruise Control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Speed Limiter</a:t>
            </a:r>
            <a:endParaRPr lang="ar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Paddle Shifters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Blind Spot Monitoring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Heated Seats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Digital Cluster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Reversing Camera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Electric Adjustable Seats</a:t>
            </a:r>
            <a:endParaRPr lang="ar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Ambient Light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Lane Keeping Assist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C75EB1-EBF7-B4AF-E11C-1974C4BCD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0356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2025 AUDI </a:t>
            </a:r>
            <a:r>
              <a:rPr lang="en-GB" sz="54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A3</a:t>
            </a:r>
            <a:r>
              <a:rPr lang="en-US" sz="54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TFSI </a:t>
            </a:r>
            <a:r>
              <a:rPr lang="en-GB" sz="54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1.4L FWD GCC 0Km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0" y="964572"/>
            <a:ext cx="5884084" cy="555031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Контурная Подсветка Салона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Панорамная Крыша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Беспроводная Зарядка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Сенсор Открытия Багажника Ногой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Автопарковка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Система контроля тяги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Система «Старт-Стоп»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Бесключевой Доступ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Датчик Давления в Шинах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R 22”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Android Auto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Apple CarPlay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964572"/>
            <a:ext cx="4756324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Euro 6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светодиодная оптика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Адаптивный</a:t>
            </a: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Круиз-контроль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Ограничитель Скорости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Подрулевые Лепестки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Подогрев Сидений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Цифровая Приборная панель</a:t>
            </a:r>
            <a:endParaRPr lang="en-GB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Система Мониторинга Слепых Зон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Регулировка Режимов Вождения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Камера Заднего Вида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ru-RU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Регулируемые Сиденья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az-Cyrl-AZ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Контроль Полосы Движения</a:t>
            </a:r>
            <a:endParaRPr lang="en-GB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FD712D-130D-E887-69F3-B5E3238CF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47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2025 AUDI </a:t>
            </a:r>
            <a:r>
              <a:rPr lang="en-GB" sz="54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A3</a:t>
            </a:r>
            <a:r>
              <a:rPr lang="en-US" sz="54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TFSI </a:t>
            </a:r>
            <a:r>
              <a:rPr lang="en-GB" sz="54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1.4L FWD GCC 0Km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06" y="921442"/>
            <a:ext cx="5209497" cy="5550313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* الأداء: </a:t>
            </a:r>
          </a:p>
          <a:p>
            <a:pPr marL="0" indent="0" algn="r"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ناقل حركة اوتوماتيكي</a:t>
            </a:r>
          </a:p>
          <a:p>
            <a:pPr marL="0" indent="0" algn="r"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سعة المحرك: 1.4 ليتر توربو</a:t>
            </a:r>
          </a:p>
          <a:p>
            <a:pPr marL="0" indent="0" algn="r"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الاسطوانات: 4 اسطوانات </a:t>
            </a:r>
          </a:p>
          <a:p>
            <a:pPr marL="0" indent="0" algn="r"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الأحصنة: 150 حصان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العزم: 250 نيوتن.متر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دفع أمامي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buNone/>
            </a:pP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869686"/>
            <a:ext cx="4896071" cy="5893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* المواصفات الإضافية: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Paddle Shifters</a:t>
            </a: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LED </a:t>
            </a: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إضاءات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مثبت سرعة تكيفي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محدد سرعة الكتروني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عداد ديجيتال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مثبت مسار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كاميرا خلفية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وضعيات قيادة متعددة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فتحة سقف بانوراما 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خاصية التدفئة للمراتب 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مراتب كهربائية متعددة الوضعيات</a:t>
            </a: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ركن ذاتي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7146B3-A3DB-AB4A-1FC2-AD95D5FEC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8056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D9B5C-9C6E-4AB9-F440-3960AAD92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EE21549-AA12-5987-33B5-44122B976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2025 AUDI </a:t>
            </a:r>
            <a:r>
              <a:rPr lang="en-GB" sz="54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A3</a:t>
            </a:r>
            <a:r>
              <a:rPr lang="en-US" sz="54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TFSI </a:t>
            </a:r>
            <a:r>
              <a:rPr lang="en-GB" sz="54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1.4L FWD GCC 0Km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A09B0-7B52-1071-6825-49B119DAB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06" y="921442"/>
            <a:ext cx="5209497" cy="5550313"/>
          </a:xfrm>
        </p:spPr>
        <p:txBody>
          <a:bodyPr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دبة كهربائية مع حساس قدم</a:t>
            </a: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نظام مراقبة ضغط الإطارات </a:t>
            </a: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شاحن هاتف لاسلكي</a:t>
            </a: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مانع إنزلاق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دخول بصمة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23D485E-9282-ECEF-577A-D0327A5129A8}"/>
              </a:ext>
            </a:extLst>
          </p:cNvPr>
          <p:cNvSpPr txBox="1">
            <a:spLocks/>
          </p:cNvSpPr>
          <p:nvPr/>
        </p:nvSpPr>
        <p:spPr>
          <a:xfrm>
            <a:off x="547197" y="869686"/>
            <a:ext cx="4896071" cy="5893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خاصية اكتشاف النقطة العمياء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إضاءة داخلية محيطية</a:t>
            </a: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جنوط قياس 18 بوصة</a:t>
            </a: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أبل كاربلاي</a:t>
            </a:r>
          </a:p>
          <a:p>
            <a:pPr marL="0" indent="0" algn="r">
              <a:lnSpc>
                <a:spcPct val="100000"/>
              </a:lnSpc>
              <a:spcBef>
                <a:spcPts val="5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أندرويد أوتو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A427FF-DED7-C95D-52D1-25F4ACEB48B3}"/>
              </a:ext>
            </a:extLst>
          </p:cNvPr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23F21A-0BFE-4C86-83FC-E64577961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04411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9AD0FA31-611E-7434-1F4D-8B1AB8F137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69" r="895" b="42632"/>
          <a:stretch/>
        </p:blipFill>
        <p:spPr>
          <a:xfrm>
            <a:off x="276656" y="150606"/>
            <a:ext cx="6041444" cy="792397"/>
          </a:xfrm>
          <a:prstGeom prst="rect">
            <a:avLst/>
          </a:prstGeom>
        </p:spPr>
      </p:pic>
      <p:pic>
        <p:nvPicPr>
          <p:cNvPr id="11" name="Picture 10">
            <a:hlinkClick r:id="rId5"/>
            <a:extLst>
              <a:ext uri="{FF2B5EF4-FFF2-40B4-BE49-F238E27FC236}">
                <a16:creationId xmlns:a16="http://schemas.microsoft.com/office/drawing/2014/main" id="{54F54DF3-008C-9485-A76B-F8566BC6C8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649" y="1958980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  <a:softEdge rad="25400"/>
          </a:effectLst>
        </p:spPr>
      </p:pic>
      <p:pic>
        <p:nvPicPr>
          <p:cNvPr id="13" name="Picture 12">
            <a:hlinkClick r:id="rId7"/>
            <a:extLst>
              <a:ext uri="{FF2B5EF4-FFF2-40B4-BE49-F238E27FC236}">
                <a16:creationId xmlns:a16="http://schemas.microsoft.com/office/drawing/2014/main" id="{7799E074-B2A6-968C-1FB0-CDE976B1EB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05" y="3825285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25400"/>
          </a:effectLst>
        </p:spPr>
      </p:pic>
      <p:pic>
        <p:nvPicPr>
          <p:cNvPr id="17" name="Picture 16">
            <a:hlinkClick r:id="rId9"/>
            <a:extLst>
              <a:ext uri="{FF2B5EF4-FFF2-40B4-BE49-F238E27FC236}">
                <a16:creationId xmlns:a16="http://schemas.microsoft.com/office/drawing/2014/main" id="{225CA394-0B97-C5D1-AF9F-06CC470088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195" y="5072333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0"/>
          </a:effectLst>
        </p:spPr>
      </p:pic>
      <p:pic>
        <p:nvPicPr>
          <p:cNvPr id="19" name="Picture 18">
            <a:hlinkClick r:id="rId11"/>
            <a:extLst>
              <a:ext uri="{FF2B5EF4-FFF2-40B4-BE49-F238E27FC236}">
                <a16:creationId xmlns:a16="http://schemas.microsoft.com/office/drawing/2014/main" id="{D6E62D58-FE2D-4C2F-636A-AD5E7BCD99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656" y="4440409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25400"/>
          </a:effectLst>
        </p:spPr>
      </p:pic>
      <p:pic>
        <p:nvPicPr>
          <p:cNvPr id="21" name="Picture 20">
            <a:hlinkClick r:id="rId13"/>
            <a:extLst>
              <a:ext uri="{FF2B5EF4-FFF2-40B4-BE49-F238E27FC236}">
                <a16:creationId xmlns:a16="http://schemas.microsoft.com/office/drawing/2014/main" id="{ED7715CD-14C9-C3C5-9584-D7F13283147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420" y="1952042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19050"/>
          </a:effectLst>
        </p:spPr>
      </p:pic>
      <p:pic>
        <p:nvPicPr>
          <p:cNvPr id="25" name="Picture 24">
            <a:hlinkClick r:id="rId15"/>
            <a:extLst>
              <a:ext uri="{FF2B5EF4-FFF2-40B4-BE49-F238E27FC236}">
                <a16:creationId xmlns:a16="http://schemas.microsoft.com/office/drawing/2014/main" id="{7C6613B4-E315-8201-1B34-A0C5B1E7FF3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956" y="3215182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25400"/>
          </a:effectLst>
        </p:spPr>
      </p:pic>
      <p:pic>
        <p:nvPicPr>
          <p:cNvPr id="29" name="Picture 28">
            <a:hlinkClick r:id="rId18"/>
            <a:extLst>
              <a:ext uri="{FF2B5EF4-FFF2-40B4-BE49-F238E27FC236}">
                <a16:creationId xmlns:a16="http://schemas.microsoft.com/office/drawing/2014/main" id="{D7588DAB-FFDD-A328-9880-39BA8605BEB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649" y="2571627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25400"/>
          </a:effectLst>
        </p:spPr>
      </p:pic>
      <p:sp>
        <p:nvSpPr>
          <p:cNvPr id="32" name="TextBox 31">
            <a:hlinkClick r:id="rId5"/>
            <a:extLst>
              <a:ext uri="{FF2B5EF4-FFF2-40B4-BE49-F238E27FC236}">
                <a16:creationId xmlns:a16="http://schemas.microsoft.com/office/drawing/2014/main" id="{F0EA594A-A73A-011D-CA42-9EABFA97B362}"/>
              </a:ext>
            </a:extLst>
          </p:cNvPr>
          <p:cNvSpPr txBox="1"/>
          <p:nvPr/>
        </p:nvSpPr>
        <p:spPr>
          <a:xfrm>
            <a:off x="5203322" y="1992097"/>
            <a:ext cx="2721906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automaxgroup.me</a:t>
            </a:r>
          </a:p>
        </p:txBody>
      </p:sp>
      <p:sp>
        <p:nvSpPr>
          <p:cNvPr id="35" name="TextBox 34">
            <a:hlinkClick r:id="rId18"/>
            <a:extLst>
              <a:ext uri="{FF2B5EF4-FFF2-40B4-BE49-F238E27FC236}">
                <a16:creationId xmlns:a16="http://schemas.microsoft.com/office/drawing/2014/main" id="{39BEF6E6-69A2-4F3C-E35E-FE2DC4A5ABA0}"/>
              </a:ext>
            </a:extLst>
          </p:cNvPr>
          <p:cNvSpPr txBox="1"/>
          <p:nvPr/>
        </p:nvSpPr>
        <p:spPr>
          <a:xfrm>
            <a:off x="5203322" y="2600172"/>
            <a:ext cx="2721905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</a:t>
            </a:r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 group</a:t>
            </a:r>
          </a:p>
        </p:txBody>
      </p:sp>
      <p:sp>
        <p:nvSpPr>
          <p:cNvPr id="36" name="TextBox 35">
            <a:hlinkClick r:id="rId20"/>
            <a:extLst>
              <a:ext uri="{FF2B5EF4-FFF2-40B4-BE49-F238E27FC236}">
                <a16:creationId xmlns:a16="http://schemas.microsoft.com/office/drawing/2014/main" id="{6AA72D85-F8BA-EB07-9CCA-D27EDC34D83D}"/>
              </a:ext>
            </a:extLst>
          </p:cNvPr>
          <p:cNvSpPr txBox="1"/>
          <p:nvPr/>
        </p:nvSpPr>
        <p:spPr>
          <a:xfrm>
            <a:off x="9501511" y="3872492"/>
            <a:ext cx="1952002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automax_dxb</a:t>
            </a:r>
            <a:endParaRPr lang="en-US" sz="2000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37" name="TextBox 36">
            <a:hlinkClick r:id="rId15"/>
            <a:extLst>
              <a:ext uri="{FF2B5EF4-FFF2-40B4-BE49-F238E27FC236}">
                <a16:creationId xmlns:a16="http://schemas.microsoft.com/office/drawing/2014/main" id="{CD5EB37C-D6E9-685D-F299-D5769AF1AB54}"/>
              </a:ext>
            </a:extLst>
          </p:cNvPr>
          <p:cNvSpPr txBox="1"/>
          <p:nvPr/>
        </p:nvSpPr>
        <p:spPr>
          <a:xfrm>
            <a:off x="9501510" y="3255546"/>
            <a:ext cx="1948116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  <a:endParaRPr lang="en-US" sz="2000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39" name="TextBox 38">
            <a:hlinkClick r:id="rId7"/>
            <a:extLst>
              <a:ext uri="{FF2B5EF4-FFF2-40B4-BE49-F238E27FC236}">
                <a16:creationId xmlns:a16="http://schemas.microsoft.com/office/drawing/2014/main" id="{5F53C21A-4870-2F63-1D0D-1A46192CBE48}"/>
              </a:ext>
            </a:extLst>
          </p:cNvPr>
          <p:cNvSpPr txBox="1"/>
          <p:nvPr/>
        </p:nvSpPr>
        <p:spPr>
          <a:xfrm>
            <a:off x="5203321" y="3872492"/>
            <a:ext cx="2721906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Automaxgroup_bot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40" name="TextBox 39">
            <a:hlinkClick r:id="rId9"/>
            <a:extLst>
              <a:ext uri="{FF2B5EF4-FFF2-40B4-BE49-F238E27FC236}">
                <a16:creationId xmlns:a16="http://schemas.microsoft.com/office/drawing/2014/main" id="{729E2474-9446-8450-4A57-5381FB324AA1}"/>
              </a:ext>
            </a:extLst>
          </p:cNvPr>
          <p:cNvSpPr txBox="1"/>
          <p:nvPr/>
        </p:nvSpPr>
        <p:spPr>
          <a:xfrm>
            <a:off x="9497623" y="5144905"/>
            <a:ext cx="1952003" cy="384721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+966533077000</a:t>
            </a:r>
          </a:p>
        </p:txBody>
      </p:sp>
      <p:sp>
        <p:nvSpPr>
          <p:cNvPr id="42" name="TextBox 41">
            <a:hlinkClick r:id="rId11"/>
            <a:extLst>
              <a:ext uri="{FF2B5EF4-FFF2-40B4-BE49-F238E27FC236}">
                <a16:creationId xmlns:a16="http://schemas.microsoft.com/office/drawing/2014/main" id="{3F35F296-F09A-D57C-66F8-2AD75497638B}"/>
              </a:ext>
            </a:extLst>
          </p:cNvPr>
          <p:cNvSpPr txBox="1"/>
          <p:nvPr/>
        </p:nvSpPr>
        <p:spPr>
          <a:xfrm>
            <a:off x="9501510" y="4473571"/>
            <a:ext cx="1952003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41" name="TextBox 40">
            <a:hlinkClick r:id="rId13"/>
            <a:extLst>
              <a:ext uri="{FF2B5EF4-FFF2-40B4-BE49-F238E27FC236}">
                <a16:creationId xmlns:a16="http://schemas.microsoft.com/office/drawing/2014/main" id="{05A3CEB1-F95A-3C77-A8D5-FB32E38EABBC}"/>
              </a:ext>
            </a:extLst>
          </p:cNvPr>
          <p:cNvSpPr txBox="1"/>
          <p:nvPr/>
        </p:nvSpPr>
        <p:spPr>
          <a:xfrm>
            <a:off x="9501510" y="1975177"/>
            <a:ext cx="1952003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pic>
        <p:nvPicPr>
          <p:cNvPr id="15" name="Picture 14">
            <a:hlinkClick r:id="rId21"/>
            <a:extLst>
              <a:ext uri="{FF2B5EF4-FFF2-40B4-BE49-F238E27FC236}">
                <a16:creationId xmlns:a16="http://schemas.microsoft.com/office/drawing/2014/main" id="{BF41B5C5-236C-D474-7645-CFC9B94DEBE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410" y="3199018"/>
            <a:ext cx="513792" cy="489503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25400"/>
          </a:effectLst>
        </p:spPr>
      </p:pic>
      <p:sp>
        <p:nvSpPr>
          <p:cNvPr id="38" name="TextBox 37">
            <a:hlinkClick r:id="rId21"/>
            <a:extLst>
              <a:ext uri="{FF2B5EF4-FFF2-40B4-BE49-F238E27FC236}">
                <a16:creationId xmlns:a16="http://schemas.microsoft.com/office/drawing/2014/main" id="{5A0E476A-F74D-F876-9847-A2E972EA2C0D}"/>
              </a:ext>
            </a:extLst>
          </p:cNvPr>
          <p:cNvSpPr txBox="1"/>
          <p:nvPr/>
        </p:nvSpPr>
        <p:spPr>
          <a:xfrm>
            <a:off x="5203322" y="3224457"/>
            <a:ext cx="2721905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  <a:endParaRPr lang="en-US" sz="2000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3" name="TextBox 2">
            <a:hlinkClick r:id="rId23"/>
            <a:extLst>
              <a:ext uri="{FF2B5EF4-FFF2-40B4-BE49-F238E27FC236}">
                <a16:creationId xmlns:a16="http://schemas.microsoft.com/office/drawing/2014/main" id="{AAEDCB5E-DA82-16BE-F855-0A48C7D9A55D}"/>
              </a:ext>
            </a:extLst>
          </p:cNvPr>
          <p:cNvSpPr txBox="1"/>
          <p:nvPr/>
        </p:nvSpPr>
        <p:spPr>
          <a:xfrm>
            <a:off x="1041269" y="6046200"/>
            <a:ext cx="4130062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UAE, Dubai, Ras al khor, Auto Market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F64F06-9770-EAE5-2248-7B89990484E7}"/>
              </a:ext>
            </a:extLst>
          </p:cNvPr>
          <p:cNvSpPr txBox="1"/>
          <p:nvPr/>
        </p:nvSpPr>
        <p:spPr>
          <a:xfrm>
            <a:off x="276656" y="1901240"/>
            <a:ext cx="358696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نتكلم اللغة العربية</a:t>
            </a:r>
            <a:endParaRPr lang="ar-AE" sz="2000" dirty="0">
              <a:latin typeface="rpt-Bold" panose="01000500000000020006" pitchFamily="2" charset="-78"/>
              <a:cs typeface="rpt-Bold" panose="01000500000000020006" pitchFamily="2" charset="-78"/>
            </a:endParaRPr>
          </a:p>
          <a:p>
            <a:pPr>
              <a:spcBef>
                <a:spcPts val="1800"/>
              </a:spcBef>
            </a:pPr>
            <a:r>
              <a:rPr lang="en-US" sz="2000" dirty="0">
                <a:latin typeface="rpt-Bold" panose="01000500000000020006" pitchFamily="2" charset="-78"/>
                <a:cs typeface="rpt-Bold" panose="01000500000000020006" pitchFamily="2" charset="-78"/>
              </a:rPr>
              <a:t>WE SPEAK ENGLISH</a:t>
            </a:r>
            <a:endParaRPr lang="ar-AE" sz="2000" dirty="0">
              <a:latin typeface="rpt-Bold" panose="01000500000000020006" pitchFamily="2" charset="-78"/>
              <a:cs typeface="rpt-Bold" panose="01000500000000020006" pitchFamily="2" charset="-78"/>
            </a:endParaRPr>
          </a:p>
          <a:p>
            <a:pPr>
              <a:spcBef>
                <a:spcPts val="1800"/>
              </a:spcBef>
            </a:pPr>
            <a:r>
              <a:rPr lang="en-US" sz="2000" dirty="0">
                <a:latin typeface="rpt-Bold" panose="01000500000000020006" pitchFamily="2" charset="-78"/>
                <a:cs typeface="rpt-Bold" panose="01000500000000020006" pitchFamily="2" charset="-78"/>
              </a:rPr>
              <a:t>ON PARLE LE FRANCAIS</a:t>
            </a:r>
          </a:p>
          <a:p>
            <a:pPr>
              <a:spcBef>
                <a:spcPts val="1800"/>
              </a:spcBef>
            </a:pPr>
            <a:r>
              <a:rPr lang="en-US" sz="2000" dirty="0">
                <a:latin typeface="rpt-Bold" panose="01000500000000020006" pitchFamily="2" charset="-78"/>
                <a:cs typeface="rpt-Bold" panose="01000500000000020006" pitchFamily="2" charset="-78"/>
              </a:rPr>
              <a:t>Nosotros hablamos español</a:t>
            </a:r>
          </a:p>
          <a:p>
            <a:pPr>
              <a:spcBef>
                <a:spcPts val="1800"/>
              </a:spcBef>
            </a:pPr>
            <a:r>
              <a:rPr lang="az-Cyrl-AZ" sz="2000" dirty="0">
                <a:latin typeface="Oswald" pitchFamily="2" charset="0"/>
                <a:cs typeface="rpt-Bold" panose="01000500000000020006" pitchFamily="2" charset="-78"/>
              </a:rPr>
              <a:t>мы говорим по-русски</a:t>
            </a:r>
            <a:endParaRPr lang="ar-AE" sz="2000" dirty="0">
              <a:latin typeface="rpt-Bold" panose="01000500000000020006" pitchFamily="2" charset="-78"/>
              <a:cs typeface="rpt-Bold" panose="01000500000000020006" pitchFamily="2" charset="-78"/>
            </a:endParaRPr>
          </a:p>
          <a:p>
            <a:pPr>
              <a:spcBef>
                <a:spcPts val="1800"/>
              </a:spcBef>
            </a:pPr>
            <a:r>
              <a:rPr lang="en-US" sz="2000" dirty="0">
                <a:latin typeface="rpt-Bold" panose="01000500000000020006" pitchFamily="2" charset="-78"/>
                <a:cs typeface="rpt-Bold" panose="01000500000000020006" pitchFamily="2" charset="-78"/>
              </a:rPr>
              <a:t>biz o'zbek tilida gaplashamiz</a:t>
            </a:r>
            <a:endParaRPr lang="ar-AE" sz="2000" dirty="0">
              <a:latin typeface="rpt-Bold" panose="01000500000000020006" pitchFamily="2" charset="-78"/>
              <a:cs typeface="rpt-Bold" panose="01000500000000020006" pitchFamily="2" charset="-78"/>
            </a:endParaRPr>
          </a:p>
          <a:p>
            <a:pPr>
              <a:spcBef>
                <a:spcPts val="1800"/>
              </a:spcBef>
            </a:pPr>
            <a:r>
              <a:rPr lang="hi-IN" sz="2000" dirty="0">
                <a:latin typeface="rpt-Bold" panose="01000500000000020006" pitchFamily="2" charset="-78"/>
              </a:rPr>
              <a:t>हम हिंदी बोलते हैं</a:t>
            </a:r>
            <a:endParaRPr lang="en-US" sz="2000" dirty="0">
              <a:latin typeface="rpt-Bold" panose="01000500000000020006" pitchFamily="2" charset="-78"/>
              <a:cs typeface="rpt-Bold" panose="01000500000000020006" pitchFamily="2" charset="-78"/>
            </a:endParaRPr>
          </a:p>
        </p:txBody>
      </p:sp>
      <p:pic>
        <p:nvPicPr>
          <p:cNvPr id="2" name="Picture 1">
            <a:hlinkClick r:id="rId24"/>
            <a:extLst>
              <a:ext uri="{FF2B5EF4-FFF2-40B4-BE49-F238E27FC236}">
                <a16:creationId xmlns:a16="http://schemas.microsoft.com/office/drawing/2014/main" id="{1569F2FA-DC81-A545-11B8-C7F3529BCB2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192" y="2571627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  <a:softEdge rad="19050"/>
          </a:effectLst>
        </p:spPr>
      </p:pic>
      <p:sp>
        <p:nvSpPr>
          <p:cNvPr id="5" name="TextBox 4">
            <a:hlinkClick r:id="rId24"/>
            <a:extLst>
              <a:ext uri="{FF2B5EF4-FFF2-40B4-BE49-F238E27FC236}">
                <a16:creationId xmlns:a16="http://schemas.microsoft.com/office/drawing/2014/main" id="{06F0B085-12FD-3D40-6ABD-5A035FF8636F}"/>
              </a:ext>
            </a:extLst>
          </p:cNvPr>
          <p:cNvSpPr txBox="1"/>
          <p:nvPr/>
        </p:nvSpPr>
        <p:spPr>
          <a:xfrm>
            <a:off x="9501510" y="2600172"/>
            <a:ext cx="1948116" cy="400110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automax.outlet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6" name="TextBox 5">
            <a:hlinkClick r:id="rId25"/>
            <a:extLst>
              <a:ext uri="{FF2B5EF4-FFF2-40B4-BE49-F238E27FC236}">
                <a16:creationId xmlns:a16="http://schemas.microsoft.com/office/drawing/2014/main" id="{A962B197-04C2-BA73-B2E1-D84AD9225A60}"/>
              </a:ext>
            </a:extLst>
          </p:cNvPr>
          <p:cNvSpPr txBox="1"/>
          <p:nvPr/>
        </p:nvSpPr>
        <p:spPr>
          <a:xfrm>
            <a:off x="6561898" y="6046199"/>
            <a:ext cx="5318809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KSA, Riyadh, Al Qadisiyyah, Wadi Ad Dawasir Street </a:t>
            </a:r>
          </a:p>
        </p:txBody>
      </p:sp>
      <p:pic>
        <p:nvPicPr>
          <p:cNvPr id="10" name="Picture 9">
            <a:hlinkClick r:id="rId25"/>
            <a:extLst>
              <a:ext uri="{FF2B5EF4-FFF2-40B4-BE49-F238E27FC236}">
                <a16:creationId xmlns:a16="http://schemas.microsoft.com/office/drawing/2014/main" id="{87151F4A-BE08-09A9-CEC9-888074C02F48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622" y="5983288"/>
            <a:ext cx="621387" cy="621387"/>
          </a:xfrm>
          <a:prstGeom prst="rect">
            <a:avLst/>
          </a:prstGeom>
        </p:spPr>
      </p:pic>
      <p:pic>
        <p:nvPicPr>
          <p:cNvPr id="14" name="Picture 13">
            <a:hlinkClick r:id="rId23"/>
            <a:extLst>
              <a:ext uri="{FF2B5EF4-FFF2-40B4-BE49-F238E27FC236}">
                <a16:creationId xmlns:a16="http://schemas.microsoft.com/office/drawing/2014/main" id="{3FB5EDF8-6DAA-D221-8E39-C422795B6942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36" y="5983289"/>
            <a:ext cx="621387" cy="621387"/>
          </a:xfrm>
          <a:prstGeom prst="rect">
            <a:avLst/>
          </a:prstGeom>
        </p:spPr>
      </p:pic>
      <p:pic>
        <p:nvPicPr>
          <p:cNvPr id="27" name="Picture 26">
            <a:hlinkClick r:id="rId20"/>
            <a:extLst>
              <a:ext uri="{FF2B5EF4-FFF2-40B4-BE49-F238E27FC236}">
                <a16:creationId xmlns:a16="http://schemas.microsoft.com/office/drawing/2014/main" id="{F29F0643-3A6B-3817-778D-7545267F0762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1" t="6092" r="11913" b="-1"/>
          <a:stretch/>
        </p:blipFill>
        <p:spPr>
          <a:xfrm>
            <a:off x="8849195" y="3858737"/>
            <a:ext cx="492605" cy="445569"/>
          </a:xfrm>
          <a:prstGeom prst="rect">
            <a:avLst/>
          </a:prstGeom>
          <a:effectLst>
            <a:outerShdw blurRad="50800" dist="25400" dir="5400000" algn="t" rotWithShape="0">
              <a:prstClr val="black">
                <a:alpha val="40000"/>
              </a:prstClr>
            </a:outerShdw>
            <a:softEdge rad="50800"/>
          </a:effectLst>
        </p:spPr>
      </p:pic>
      <p:pic>
        <p:nvPicPr>
          <p:cNvPr id="47" name="Picture 46">
            <a:hlinkClick r:id="rId29"/>
            <a:extLst>
              <a:ext uri="{FF2B5EF4-FFF2-40B4-BE49-F238E27FC236}">
                <a16:creationId xmlns:a16="http://schemas.microsoft.com/office/drawing/2014/main" id="{8F930171-1AD8-A67C-2C48-1B5138DB9E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82" y="5072333"/>
            <a:ext cx="457200" cy="457200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90000"/>
              </a:srgbClr>
            </a:outerShdw>
          </a:effectLst>
        </p:spPr>
      </p:pic>
      <p:sp>
        <p:nvSpPr>
          <p:cNvPr id="48" name="TextBox 47">
            <a:hlinkClick r:id="rId29"/>
            <a:extLst>
              <a:ext uri="{FF2B5EF4-FFF2-40B4-BE49-F238E27FC236}">
                <a16:creationId xmlns:a16="http://schemas.microsoft.com/office/drawing/2014/main" id="{88935455-6512-9ABB-0167-9EF8194D2A58}"/>
              </a:ext>
            </a:extLst>
          </p:cNvPr>
          <p:cNvSpPr txBox="1"/>
          <p:nvPr/>
        </p:nvSpPr>
        <p:spPr>
          <a:xfrm>
            <a:off x="5203321" y="5144812"/>
            <a:ext cx="2721904" cy="384721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+971506027200</a:t>
            </a:r>
          </a:p>
        </p:txBody>
      </p:sp>
      <p:pic>
        <p:nvPicPr>
          <p:cNvPr id="49" name="Picture 48">
            <a:hlinkClick r:id="rId30"/>
            <a:extLst>
              <a:ext uri="{FF2B5EF4-FFF2-40B4-BE49-F238E27FC236}">
                <a16:creationId xmlns:a16="http://schemas.microsoft.com/office/drawing/2014/main" id="{39CB2566-427E-AC2B-43B2-32DBB0B08938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818" y="4553755"/>
            <a:ext cx="352861" cy="352861"/>
          </a:xfrm>
          <a:prstGeom prst="rect">
            <a:avLst/>
          </a:prstGeom>
          <a:effectLst>
            <a:outerShdw blurRad="50800" dist="25400" dir="5400000" algn="t" rotWithShape="0">
              <a:prstClr val="black">
                <a:alpha val="40000"/>
              </a:prstClr>
            </a:outerShdw>
            <a:softEdge rad="25400"/>
          </a:effectLst>
        </p:spPr>
      </p:pic>
      <p:sp>
        <p:nvSpPr>
          <p:cNvPr id="50" name="TextBox 49">
            <a:hlinkClick r:id="rId30"/>
            <a:extLst>
              <a:ext uri="{FF2B5EF4-FFF2-40B4-BE49-F238E27FC236}">
                <a16:creationId xmlns:a16="http://schemas.microsoft.com/office/drawing/2014/main" id="{CBD23A75-2F65-D2E7-A77A-8CC1EDF753FF}"/>
              </a:ext>
            </a:extLst>
          </p:cNvPr>
          <p:cNvSpPr txBox="1"/>
          <p:nvPr/>
        </p:nvSpPr>
        <p:spPr>
          <a:xfrm>
            <a:off x="5203321" y="4508010"/>
            <a:ext cx="2721906" cy="369332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</a:t>
            </a:r>
            <a:r>
              <a:rPr lang="en-US" sz="1600" b="1" i="0" dirty="0">
                <a:solidFill>
                  <a:srgbClr val="111111"/>
                </a:solidFill>
                <a:effectLst/>
                <a:latin typeface="Roboto" pitchFamily="2" charset="0"/>
              </a:rPr>
              <a:t>®</a:t>
            </a:r>
            <a:endParaRPr lang="en-US" sz="1600" b="1" i="0" dirty="0">
              <a:solidFill>
                <a:srgbClr val="202124"/>
              </a:solidFill>
              <a:effectLst/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pic>
        <p:nvPicPr>
          <p:cNvPr id="16" name="Picture 15">
            <a:hlinkClick r:id="rId3"/>
            <a:extLst>
              <a:ext uri="{FF2B5EF4-FFF2-40B4-BE49-F238E27FC236}">
                <a16:creationId xmlns:a16="http://schemas.microsoft.com/office/drawing/2014/main" id="{5F4FE0F6-A3F5-53B3-64F6-F2EE7C4A72BD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24" b="25717"/>
          <a:stretch/>
        </p:blipFill>
        <p:spPr>
          <a:xfrm>
            <a:off x="9911292" y="191734"/>
            <a:ext cx="1941279" cy="973724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26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59BB276-8DF1-143E-338B-5489E177C4A2}"/>
              </a:ext>
            </a:extLst>
          </p:cNvPr>
          <p:cNvSpPr txBox="1"/>
          <p:nvPr/>
        </p:nvSpPr>
        <p:spPr>
          <a:xfrm>
            <a:off x="276657" y="991851"/>
            <a:ext cx="6373952" cy="350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50"/>
              </a:lnSpc>
              <a:spcAft>
                <a:spcPts val="450"/>
              </a:spcAft>
            </a:pPr>
            <a:r>
              <a:rPr lang="en-GB" sz="2000" b="0" i="0" dirty="0">
                <a:effectLst/>
                <a:latin typeface="Muli"/>
              </a:rPr>
              <a:t>The Boutique Of Muscle Cars, Truck Fanatics &amp; Jeep Lovers</a:t>
            </a:r>
          </a:p>
        </p:txBody>
      </p:sp>
      <p:pic>
        <p:nvPicPr>
          <p:cNvPr id="23" name="Picture 22">
            <a:hlinkClick r:id="rId29"/>
            <a:extLst>
              <a:ext uri="{FF2B5EF4-FFF2-40B4-BE49-F238E27FC236}">
                <a16:creationId xmlns:a16="http://schemas.microsoft.com/office/drawing/2014/main" id="{CC0D1EC5-6E75-83B2-6F0E-61EDE9D04684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966" y="5018648"/>
            <a:ext cx="318475" cy="318475"/>
          </a:xfrm>
          <a:prstGeom prst="rect">
            <a:avLst/>
          </a:prstGeom>
        </p:spPr>
      </p:pic>
      <p:pic>
        <p:nvPicPr>
          <p:cNvPr id="24" name="Picture 23">
            <a:hlinkClick r:id="rId9"/>
            <a:extLst>
              <a:ext uri="{FF2B5EF4-FFF2-40B4-BE49-F238E27FC236}">
                <a16:creationId xmlns:a16="http://schemas.microsoft.com/office/drawing/2014/main" id="{84EF591E-14A3-7386-144E-7C8DE8DCB0DD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631" y="5005938"/>
            <a:ext cx="331342" cy="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7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1963</TotalTime>
  <Words>503</Words>
  <Application>Microsoft Office PowerPoint</Application>
  <PresentationFormat>Widescreen</PresentationFormat>
  <Paragraphs>147</Paragraphs>
  <Slides>78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88" baseType="lpstr">
      <vt:lpstr>Arbfonts-rpt-Bold</vt:lpstr>
      <vt:lpstr>Arbfonts-rpt-Regular</vt:lpstr>
      <vt:lpstr>Arial</vt:lpstr>
      <vt:lpstr>Calibri</vt:lpstr>
      <vt:lpstr>Calibri Light</vt:lpstr>
      <vt:lpstr>Muli</vt:lpstr>
      <vt:lpstr>Oswald</vt:lpstr>
      <vt:lpstr>Roboto</vt:lpstr>
      <vt:lpstr>rpt-Bold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2025 AUDI A3 TFSI 1.4L FWD GCC 0Km</vt:lpstr>
      <vt:lpstr>2025 AUDI A3 TFSI 1.4L FWD GCC 0Km</vt:lpstr>
      <vt:lpstr>2025 AUDI A3 TFSI 1.4L FWD GCC 0Km</vt:lpstr>
      <vt:lpstr>2025 AUDI A3 TFSI 1.4L FWD GCC 0Km</vt:lpstr>
      <vt:lpstr>2025 AUDI A3 TFSI 1.4L FWD GCC 0Km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</dc:creator>
  <cp:lastModifiedBy>Vgraph</cp:lastModifiedBy>
  <cp:revision>74</cp:revision>
  <dcterms:created xsi:type="dcterms:W3CDTF">2022-03-31T08:57:27Z</dcterms:created>
  <dcterms:modified xsi:type="dcterms:W3CDTF">2025-04-01T16:10:24Z</dcterms:modified>
</cp:coreProperties>
</file>