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593" r:id="rId2"/>
    <p:sldId id="594" r:id="rId3"/>
    <p:sldId id="595" r:id="rId4"/>
    <p:sldId id="596" r:id="rId5"/>
    <p:sldId id="597" r:id="rId6"/>
    <p:sldId id="598" r:id="rId7"/>
    <p:sldId id="269" r:id="rId8"/>
    <p:sldId id="286" r:id="rId9"/>
    <p:sldId id="287" r:id="rId10"/>
    <p:sldId id="288" r:id="rId11"/>
    <p:sldId id="289" r:id="rId12"/>
    <p:sldId id="588" r:id="rId13"/>
    <p:sldId id="299" r:id="rId14"/>
    <p:sldId id="300" r:id="rId15"/>
    <p:sldId id="589" r:id="rId16"/>
    <p:sldId id="290" r:id="rId17"/>
    <p:sldId id="326" r:id="rId18"/>
    <p:sldId id="304" r:id="rId19"/>
    <p:sldId id="306" r:id="rId20"/>
    <p:sldId id="307" r:id="rId21"/>
    <p:sldId id="308" r:id="rId22"/>
    <p:sldId id="305" r:id="rId23"/>
    <p:sldId id="309" r:id="rId24"/>
    <p:sldId id="310" r:id="rId25"/>
    <p:sldId id="311" r:id="rId26"/>
    <p:sldId id="312" r:id="rId27"/>
    <p:sldId id="314" r:id="rId28"/>
    <p:sldId id="315" r:id="rId29"/>
    <p:sldId id="318" r:id="rId30"/>
    <p:sldId id="320" r:id="rId31"/>
    <p:sldId id="321" r:id="rId32"/>
    <p:sldId id="322" r:id="rId33"/>
    <p:sldId id="590" r:id="rId34"/>
    <p:sldId id="324" r:id="rId35"/>
    <p:sldId id="366" r:id="rId36"/>
    <p:sldId id="367" r:id="rId37"/>
    <p:sldId id="325" r:id="rId38"/>
    <p:sldId id="319" r:id="rId39"/>
    <p:sldId id="303" r:id="rId40"/>
    <p:sldId id="591" r:id="rId41"/>
    <p:sldId id="328" r:id="rId42"/>
    <p:sldId id="327" r:id="rId43"/>
    <p:sldId id="329" r:id="rId44"/>
    <p:sldId id="330" r:id="rId45"/>
    <p:sldId id="342" r:id="rId46"/>
    <p:sldId id="351" r:id="rId47"/>
    <p:sldId id="302" r:id="rId48"/>
    <p:sldId id="295" r:id="rId49"/>
    <p:sldId id="297" r:id="rId50"/>
    <p:sldId id="293" r:id="rId51"/>
    <p:sldId id="294" r:id="rId52"/>
    <p:sldId id="292" r:id="rId53"/>
    <p:sldId id="291" r:id="rId54"/>
    <p:sldId id="283" r:id="rId55"/>
    <p:sldId id="284" r:id="rId56"/>
    <p:sldId id="271" r:id="rId57"/>
    <p:sldId id="370" r:id="rId58"/>
    <p:sldId id="270" r:id="rId59"/>
    <p:sldId id="274" r:id="rId60"/>
    <p:sldId id="267" r:id="rId61"/>
    <p:sldId id="265" r:id="rId62"/>
    <p:sldId id="264" r:id="rId63"/>
    <p:sldId id="266" r:id="rId64"/>
    <p:sldId id="268" r:id="rId65"/>
    <p:sldId id="259" r:id="rId66"/>
    <p:sldId id="261" r:id="rId67"/>
    <p:sldId id="263" r:id="rId68"/>
    <p:sldId id="272" r:id="rId69"/>
    <p:sldId id="592" r:id="rId70"/>
    <p:sldId id="257" r:id="rId71"/>
    <p:sldId id="258" r:id="rId72"/>
    <p:sldId id="323" r:id="rId73"/>
    <p:sldId id="365" r:id="rId74"/>
    <p:sldId id="260" r:id="rId75"/>
    <p:sldId id="301" r:id="rId76"/>
    <p:sldId id="298" r:id="rId77"/>
    <p:sldId id="558" r:id="rId78"/>
    <p:sldId id="587" r:id="rId79"/>
    <p:sldId id="574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6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FE9E9-4F65-4BED-8622-8AFE5A8CB0C3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4A897-245A-4823-8368-AC15816262B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987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7BD5-5775-410F-A0F6-C10BF80EF8BD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70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6566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7588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956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51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6259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4CCEF-BDE1-4931-A830-7DCFCBA030C5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4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833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107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97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87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02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14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58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59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0971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637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308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spins.impel.io/automax1234/sp-413479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hyperlink" Target="https://www.instagram.com/Automax.dxb" TargetMode="External"/><Relationship Id="rId18" Type="http://schemas.openxmlformats.org/officeDocument/2006/relationships/image" Target="../media/image82.png"/><Relationship Id="rId26" Type="http://schemas.openxmlformats.org/officeDocument/2006/relationships/image" Target="../media/image86.png"/><Relationship Id="rId3" Type="http://schemas.openxmlformats.org/officeDocument/2006/relationships/hyperlink" Target="https://www.automaxgroup.me/" TargetMode="External"/><Relationship Id="rId21" Type="http://schemas.openxmlformats.org/officeDocument/2006/relationships/image" Target="../media/image83.png"/><Relationship Id="rId7" Type="http://schemas.openxmlformats.org/officeDocument/2006/relationships/hyperlink" Target="https://t.me/+971506027200" TargetMode="External"/><Relationship Id="rId12" Type="http://schemas.openxmlformats.org/officeDocument/2006/relationships/image" Target="../media/image79.png"/><Relationship Id="rId17" Type="http://schemas.openxmlformats.org/officeDocument/2006/relationships/hyperlink" Target="https://www.youtube.com/channel/UC-slZoRY4TfDQctRLGLu1eA" TargetMode="External"/><Relationship Id="rId25" Type="http://schemas.openxmlformats.org/officeDocument/2006/relationships/image" Target="../media/image8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1.png"/><Relationship Id="rId20" Type="http://schemas.openxmlformats.org/officeDocument/2006/relationships/hyperlink" Target="https://www.linkedin.com/company/automax-group-l-l-c/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hyperlink" Target="https://www.facebook.com/Automax.dxb" TargetMode="External"/><Relationship Id="rId24" Type="http://schemas.openxmlformats.org/officeDocument/2006/relationships/hyperlink" Target="https://www.google.com/maps/place/Automax+Group+L.L.C/@25.1705851,55.3686882,15z/data=!4m2!3m1!1s0x0:0x53587549c7c74735?sa=X&amp;ved=2ahUKEwjiq-TxndeDAxW7_7sIHdfgBucQ_BJ6BAhAEAA" TargetMode="External"/><Relationship Id="rId5" Type="http://schemas.openxmlformats.org/officeDocument/2006/relationships/image" Target="../media/image76.png"/><Relationship Id="rId15" Type="http://schemas.openxmlformats.org/officeDocument/2006/relationships/hyperlink" Target="https://www.tiktok.com/@automax.dxb" TargetMode="External"/><Relationship Id="rId23" Type="http://schemas.openxmlformats.org/officeDocument/2006/relationships/image" Target="../media/image84.png"/><Relationship Id="rId10" Type="http://schemas.openxmlformats.org/officeDocument/2006/relationships/image" Target="../media/image78.png"/><Relationship Id="rId19" Type="http://schemas.openxmlformats.org/officeDocument/2006/relationships/hyperlink" Target="https://twitter.com/automax_dxb" TargetMode="External"/><Relationship Id="rId4" Type="http://schemas.openxmlformats.org/officeDocument/2006/relationships/image" Target="../media/image75.png"/><Relationship Id="rId9" Type="http://schemas.openxmlformats.org/officeDocument/2006/relationships/hyperlink" Target="https://api.whatsapp.com/send/?phone=%2B971506027200&amp;text=Hello%2C+I+Need+More+Info+about+this+car+pdf&amp;type=phone_number&amp;app_absent=0" TargetMode="External"/><Relationship Id="rId14" Type="http://schemas.openxmlformats.org/officeDocument/2006/relationships/image" Target="../media/image80.png"/><Relationship Id="rId22" Type="http://schemas.openxmlformats.org/officeDocument/2006/relationships/hyperlink" Target="https://www.snapchat.com/add/automax.dx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7179">
            <a:extLst>
              <a:ext uri="{FF2B5EF4-FFF2-40B4-BE49-F238E27FC236}">
                <a16:creationId xmlns:a16="http://schemas.microsoft.com/office/drawing/2014/main" id="{DE85A4C5-2E16-6479-7016-4107964DAE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215" y="-942786"/>
            <a:ext cx="14852872" cy="83450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787165-C814-B8C6-9BCF-9BF236EC1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37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7170">
            <a:extLst>
              <a:ext uri="{FF2B5EF4-FFF2-40B4-BE49-F238E27FC236}">
                <a16:creationId xmlns:a16="http://schemas.microsoft.com/office/drawing/2014/main" id="{CF172CD5-BB97-3D16-69DC-4CB810419A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7667" y="-1349829"/>
            <a:ext cx="16507334" cy="92746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89B0D4-003A-9235-680D-2421EE3BC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970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7175">
            <a:extLst>
              <a:ext uri="{FF2B5EF4-FFF2-40B4-BE49-F238E27FC236}">
                <a16:creationId xmlns:a16="http://schemas.microsoft.com/office/drawing/2014/main" id="{58B0CE49-3CDE-63BB-6D95-BBBD184174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4790" y="-1219200"/>
            <a:ext cx="14943076" cy="84065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9B6227-4A83-2C0C-394D-14C65C8A0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46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7197">
            <a:extLst>
              <a:ext uri="{FF2B5EF4-FFF2-40B4-BE49-F238E27FC236}">
                <a16:creationId xmlns:a16="http://schemas.microsoft.com/office/drawing/2014/main" id="{D54F03FF-031C-70A0-06ED-C48515C25D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-857956" y="-743857"/>
            <a:ext cx="13907911" cy="7823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8982CC5-DED1-2545-B3A5-7C8A8C66A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23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7187">
            <a:extLst>
              <a:ext uri="{FF2B5EF4-FFF2-40B4-BE49-F238E27FC236}">
                <a16:creationId xmlns:a16="http://schemas.microsoft.com/office/drawing/2014/main" id="{E1D87FC4-EF5E-45C4-86A9-040ABA2BF6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7594" y="-885371"/>
            <a:ext cx="14527188" cy="81715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A35841-63AF-3519-EC4F-392D65115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93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7190">
            <a:extLst>
              <a:ext uri="{FF2B5EF4-FFF2-40B4-BE49-F238E27FC236}">
                <a16:creationId xmlns:a16="http://schemas.microsoft.com/office/drawing/2014/main" id="{834FBBBA-D8D3-6DA7-E85C-E8D549EA2A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-362857" y="-523421"/>
            <a:ext cx="13122525" cy="73814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6A32B7-4C01-6FEB-2394-7E0C79B12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12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98">
            <a:extLst>
              <a:ext uri="{FF2B5EF4-FFF2-40B4-BE49-F238E27FC236}">
                <a16:creationId xmlns:a16="http://schemas.microsoft.com/office/drawing/2014/main" id="{EA64BF2E-C613-CF0D-D110-4B829CA151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0D2014-4FAB-381F-8D3F-781F04BF2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20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80">
            <a:extLst>
              <a:ext uri="{FF2B5EF4-FFF2-40B4-BE49-F238E27FC236}">
                <a16:creationId xmlns:a16="http://schemas.microsoft.com/office/drawing/2014/main" id="{6471E9F0-7DDD-0DCF-45BC-66EDD1EE60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B65BA7-24C7-F568-835B-905910569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6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81">
            <a:extLst>
              <a:ext uri="{FF2B5EF4-FFF2-40B4-BE49-F238E27FC236}">
                <a16:creationId xmlns:a16="http://schemas.microsoft.com/office/drawing/2014/main" id="{513F0C47-98F0-3392-3012-38498C57AA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FE84F9-FB4D-9419-DF5C-C3C1B6B9B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41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85">
            <a:extLst>
              <a:ext uri="{FF2B5EF4-FFF2-40B4-BE49-F238E27FC236}">
                <a16:creationId xmlns:a16="http://schemas.microsoft.com/office/drawing/2014/main" id="{F7800848-08D1-9C96-D43C-1207B3B247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01626E-9522-49DE-E3C3-42B1D9CE9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0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87">
            <a:extLst>
              <a:ext uri="{FF2B5EF4-FFF2-40B4-BE49-F238E27FC236}">
                <a16:creationId xmlns:a16="http://schemas.microsoft.com/office/drawing/2014/main" id="{A320EBBC-0B95-02C7-8699-1959E36F3B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63126C-9E08-D541-1AF8-F3D2617D2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45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09">
            <a:extLst>
              <a:ext uri="{FF2B5EF4-FFF2-40B4-BE49-F238E27FC236}">
                <a16:creationId xmlns:a16="http://schemas.microsoft.com/office/drawing/2014/main" id="{EEFA1329-7F96-0747-ED10-33B20117A0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E61A5C-A0FA-2741-C580-F0772561F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722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1">
            <a:extLst>
              <a:ext uri="{FF2B5EF4-FFF2-40B4-BE49-F238E27FC236}">
                <a16:creationId xmlns:a16="http://schemas.microsoft.com/office/drawing/2014/main" id="{DE6762BB-84F8-4850-8E3A-9944D307E9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77136B-E11F-91AB-BF20-7E29964F2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86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2">
            <a:extLst>
              <a:ext uri="{FF2B5EF4-FFF2-40B4-BE49-F238E27FC236}">
                <a16:creationId xmlns:a16="http://schemas.microsoft.com/office/drawing/2014/main" id="{3D840805-85F6-2B6D-6662-45D78B684D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BCA476-D1BF-16C2-367B-ABA51A923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54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4">
            <a:extLst>
              <a:ext uri="{FF2B5EF4-FFF2-40B4-BE49-F238E27FC236}">
                <a16:creationId xmlns:a16="http://schemas.microsoft.com/office/drawing/2014/main" id="{A9295CF5-C0B7-FE92-31F1-CA41C29E60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F00975-C160-6A02-C515-CD4E7A8A8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18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89">
            <a:extLst>
              <a:ext uri="{FF2B5EF4-FFF2-40B4-BE49-F238E27FC236}">
                <a16:creationId xmlns:a16="http://schemas.microsoft.com/office/drawing/2014/main" id="{A12C4600-296C-BF98-D060-DB8CACDC80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1CC4050-545F-81DE-6DB4-55A6A2B61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53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4">
            <a:extLst>
              <a:ext uri="{FF2B5EF4-FFF2-40B4-BE49-F238E27FC236}">
                <a16:creationId xmlns:a16="http://schemas.microsoft.com/office/drawing/2014/main" id="{6C95C1E5-E1BD-CA27-AA65-0102A4AD37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F873B9-C15B-DCB5-14E0-9DB54247B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30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8">
            <a:extLst>
              <a:ext uri="{FF2B5EF4-FFF2-40B4-BE49-F238E27FC236}">
                <a16:creationId xmlns:a16="http://schemas.microsoft.com/office/drawing/2014/main" id="{A52A7643-EFBF-B61E-8845-90EF5EA4B5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31825B-FEDF-D92E-E43C-4AA16B7D6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8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29">
            <a:extLst>
              <a:ext uri="{FF2B5EF4-FFF2-40B4-BE49-F238E27FC236}">
                <a16:creationId xmlns:a16="http://schemas.microsoft.com/office/drawing/2014/main" id="{5B9AC08C-3818-1934-57A7-0A68F6F338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08A8CD-92B7-1134-16A7-8DFEB5C75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17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0">
            <a:extLst>
              <a:ext uri="{FF2B5EF4-FFF2-40B4-BE49-F238E27FC236}">
                <a16:creationId xmlns:a16="http://schemas.microsoft.com/office/drawing/2014/main" id="{664E92E1-111C-C062-0370-87B405066F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820E08-3697-F8D5-70A1-B7ECDF2B0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34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1">
            <a:extLst>
              <a:ext uri="{FF2B5EF4-FFF2-40B4-BE49-F238E27FC236}">
                <a16:creationId xmlns:a16="http://schemas.microsoft.com/office/drawing/2014/main" id="{E11CBB23-0E0D-1C49-1E32-DC72E369E4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133D46-0098-D27F-3B2D-9E8076DDF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39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20">
            <a:extLst>
              <a:ext uri="{FF2B5EF4-FFF2-40B4-BE49-F238E27FC236}">
                <a16:creationId xmlns:a16="http://schemas.microsoft.com/office/drawing/2014/main" id="{45BBB082-A17A-7D84-72CB-DA8811453A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8F7D47B-56CB-0924-E5F7-A5FF61106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04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2">
            <a:extLst>
              <a:ext uri="{FF2B5EF4-FFF2-40B4-BE49-F238E27FC236}">
                <a16:creationId xmlns:a16="http://schemas.microsoft.com/office/drawing/2014/main" id="{994C3949-9FC2-0C4C-859B-AE180CF28A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F54174-4BA0-9CF2-967B-DF39C8148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95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3">
            <a:extLst>
              <a:ext uri="{FF2B5EF4-FFF2-40B4-BE49-F238E27FC236}">
                <a16:creationId xmlns:a16="http://schemas.microsoft.com/office/drawing/2014/main" id="{4D75997E-9955-E64F-D6FB-2C02C693C0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729E88-DD36-70FB-3C67-6944194F6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876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4">
            <a:extLst>
              <a:ext uri="{FF2B5EF4-FFF2-40B4-BE49-F238E27FC236}">
                <a16:creationId xmlns:a16="http://schemas.microsoft.com/office/drawing/2014/main" id="{EDD8B1E4-7DE2-9023-3B36-FC099CF7C4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3E5C29-F16D-48B2-1BBD-2FCAA16E6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44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5">
            <a:extLst>
              <a:ext uri="{FF2B5EF4-FFF2-40B4-BE49-F238E27FC236}">
                <a16:creationId xmlns:a16="http://schemas.microsoft.com/office/drawing/2014/main" id="{163B1978-03A3-87FE-0491-D11BCE56A0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C5F719-CF29-79C3-73A4-A3012CE15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1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8">
            <a:extLst>
              <a:ext uri="{FF2B5EF4-FFF2-40B4-BE49-F238E27FC236}">
                <a16:creationId xmlns:a16="http://schemas.microsoft.com/office/drawing/2014/main" id="{962BC2BE-F96B-DA78-A8E9-1D65C4511E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B2CCBA-AE66-609F-A8EB-60269CDB2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97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9">
            <a:extLst>
              <a:ext uri="{FF2B5EF4-FFF2-40B4-BE49-F238E27FC236}">
                <a16:creationId xmlns:a16="http://schemas.microsoft.com/office/drawing/2014/main" id="{FF8935B6-1623-D829-BC36-E33167F7B9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7CCA92-A44A-33DB-BF9C-1ED208BB6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37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3">
            <a:extLst>
              <a:ext uri="{FF2B5EF4-FFF2-40B4-BE49-F238E27FC236}">
                <a16:creationId xmlns:a16="http://schemas.microsoft.com/office/drawing/2014/main" id="{CB6FADC0-A720-238F-6C6F-0AAC0D544F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344DF3-517A-FF22-FD42-B55C970DB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34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6">
            <a:extLst>
              <a:ext uri="{FF2B5EF4-FFF2-40B4-BE49-F238E27FC236}">
                <a16:creationId xmlns:a16="http://schemas.microsoft.com/office/drawing/2014/main" id="{D96E0ACE-FEA4-E5DF-66C9-6A3FE2BFDD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EB9E1A-09DA-07C5-D7DB-7A28E1B1E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55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7">
            <a:extLst>
              <a:ext uri="{FF2B5EF4-FFF2-40B4-BE49-F238E27FC236}">
                <a16:creationId xmlns:a16="http://schemas.microsoft.com/office/drawing/2014/main" id="{26240C45-5E8B-6110-32C7-EE0A60588B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0D2155-2E07-B23A-40D4-CC8116C89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381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8">
            <a:extLst>
              <a:ext uri="{FF2B5EF4-FFF2-40B4-BE49-F238E27FC236}">
                <a16:creationId xmlns:a16="http://schemas.microsoft.com/office/drawing/2014/main" id="{5D9277C0-068A-7F35-0168-2ABE9383D1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7B0099-4C7F-06A9-B2C2-D2518A8B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17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9">
            <a:extLst>
              <a:ext uri="{FF2B5EF4-FFF2-40B4-BE49-F238E27FC236}">
                <a16:creationId xmlns:a16="http://schemas.microsoft.com/office/drawing/2014/main" id="{02D0731F-3866-3833-4002-C845831751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0D344D-0DDB-B620-160F-5731630C1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75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0">
            <a:extLst>
              <a:ext uri="{FF2B5EF4-FFF2-40B4-BE49-F238E27FC236}">
                <a16:creationId xmlns:a16="http://schemas.microsoft.com/office/drawing/2014/main" id="{745877E6-06E7-D464-5182-285928327F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A9A9FF-7E2F-8A4D-B0CB-4172FAA4F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95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96">
            <a:extLst>
              <a:ext uri="{FF2B5EF4-FFF2-40B4-BE49-F238E27FC236}">
                <a16:creationId xmlns:a16="http://schemas.microsoft.com/office/drawing/2014/main" id="{19358557-7A92-256E-A2C8-37473D9B33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09A8F76-3AC1-911E-6860-7244402EB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52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97">
            <a:extLst>
              <a:ext uri="{FF2B5EF4-FFF2-40B4-BE49-F238E27FC236}">
                <a16:creationId xmlns:a16="http://schemas.microsoft.com/office/drawing/2014/main" id="{FE93CF6E-CEC4-9FAD-8A4D-CCBA793200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D2E67D-05D9-9B28-EF27-148CEE0AB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45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1">
            <a:extLst>
              <a:ext uri="{FF2B5EF4-FFF2-40B4-BE49-F238E27FC236}">
                <a16:creationId xmlns:a16="http://schemas.microsoft.com/office/drawing/2014/main" id="{28EEA3FA-0744-ACF8-2929-DDE7B81785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3C8874-9540-48AC-C4ED-2A0F11CA5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173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5">
            <a:extLst>
              <a:ext uri="{FF2B5EF4-FFF2-40B4-BE49-F238E27FC236}">
                <a16:creationId xmlns:a16="http://schemas.microsoft.com/office/drawing/2014/main" id="{5B5AB80B-3629-C1A8-899F-287F4BF93A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616D90-2B66-E120-C53A-046BF31D5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52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7">
            <a:extLst>
              <a:ext uri="{FF2B5EF4-FFF2-40B4-BE49-F238E27FC236}">
                <a16:creationId xmlns:a16="http://schemas.microsoft.com/office/drawing/2014/main" id="{5F134A04-8431-45A7-876E-A61C817A2A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F1CEF1-A98D-EABE-DF2D-02D9F76A7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798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95">
            <a:extLst>
              <a:ext uri="{FF2B5EF4-FFF2-40B4-BE49-F238E27FC236}">
                <a16:creationId xmlns:a16="http://schemas.microsoft.com/office/drawing/2014/main" id="{AE569196-CBB1-9AD2-9750-8E6D942DAF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EE34EE-1957-0BC7-0B9E-CA9085892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0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8">
            <a:extLst>
              <a:ext uri="{FF2B5EF4-FFF2-40B4-BE49-F238E27FC236}">
                <a16:creationId xmlns:a16="http://schemas.microsoft.com/office/drawing/2014/main" id="{3DFD71D4-6EDA-CB46-8A5C-B2C49439AD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E730CA-2372-7619-412D-2724FF4F4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39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7">
            <a:extLst>
              <a:ext uri="{FF2B5EF4-FFF2-40B4-BE49-F238E27FC236}">
                <a16:creationId xmlns:a16="http://schemas.microsoft.com/office/drawing/2014/main" id="{027FB3AF-4956-99A1-A61D-5410679F18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8C377A-8E8D-6C5B-1831-1B780730A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51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9">
            <a:extLst>
              <a:ext uri="{FF2B5EF4-FFF2-40B4-BE49-F238E27FC236}">
                <a16:creationId xmlns:a16="http://schemas.microsoft.com/office/drawing/2014/main" id="{F615E991-ACC8-FE54-8AC8-1CE8F32542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7173B0-76E4-E0ED-63C6-AEB926E7D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236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60">
            <a:extLst>
              <a:ext uri="{FF2B5EF4-FFF2-40B4-BE49-F238E27FC236}">
                <a16:creationId xmlns:a16="http://schemas.microsoft.com/office/drawing/2014/main" id="{654D77E0-599A-DBEA-2CD6-193C3744DE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BEF15F-B3E4-2A1D-7AAC-934E995E1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44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72">
            <a:extLst>
              <a:ext uri="{FF2B5EF4-FFF2-40B4-BE49-F238E27FC236}">
                <a16:creationId xmlns:a16="http://schemas.microsoft.com/office/drawing/2014/main" id="{795949FC-1F04-550B-5D96-397361005C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E5CB17-DFF6-6ED9-ABB9-77BD2C8CD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481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81">
            <a:extLst>
              <a:ext uri="{FF2B5EF4-FFF2-40B4-BE49-F238E27FC236}">
                <a16:creationId xmlns:a16="http://schemas.microsoft.com/office/drawing/2014/main" id="{57CB3FE5-8349-B46A-2034-6940F49426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9B38B6-CE11-7C8D-E663-83E4605A5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88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6">
            <a:extLst>
              <a:ext uri="{FF2B5EF4-FFF2-40B4-BE49-F238E27FC236}">
                <a16:creationId xmlns:a16="http://schemas.microsoft.com/office/drawing/2014/main" id="{1ED60754-7A7B-7F95-1F10-720017DD57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3DCE58-5956-3CCD-CFFF-7FF928F74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109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02">
            <a:extLst>
              <a:ext uri="{FF2B5EF4-FFF2-40B4-BE49-F238E27FC236}">
                <a16:creationId xmlns:a16="http://schemas.microsoft.com/office/drawing/2014/main" id="{5659A20F-BDA5-8637-A69C-03CD655A37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39BB19-740B-3758-03C2-FBEA204C0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367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08">
            <a:extLst>
              <a:ext uri="{FF2B5EF4-FFF2-40B4-BE49-F238E27FC236}">
                <a16:creationId xmlns:a16="http://schemas.microsoft.com/office/drawing/2014/main" id="{45DB6CED-2FF1-7A79-34E6-98CC2B0950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1A2A43-2141-B81F-CB00-AD87E71CB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504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8">
            <a:extLst>
              <a:ext uri="{FF2B5EF4-FFF2-40B4-BE49-F238E27FC236}">
                <a16:creationId xmlns:a16="http://schemas.microsoft.com/office/drawing/2014/main" id="{FDEFF389-F622-7CE5-6BE8-7F71AF3AFA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F06082-3A5F-8511-7AEE-306EFB016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729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9">
            <a:extLst>
              <a:ext uri="{FF2B5EF4-FFF2-40B4-BE49-F238E27FC236}">
                <a16:creationId xmlns:a16="http://schemas.microsoft.com/office/drawing/2014/main" id="{82D23D72-66EC-EFDA-BEC6-6968AD8D08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AA97F1-8774-3D24-FCC3-DBDC818DA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033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5">
            <a:extLst>
              <a:ext uri="{FF2B5EF4-FFF2-40B4-BE49-F238E27FC236}">
                <a16:creationId xmlns:a16="http://schemas.microsoft.com/office/drawing/2014/main" id="{3F9CC7C7-DF06-E36D-9A5F-B30FE500F6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EADBFD3-237B-6694-5DF4-63DE9B89F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784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3">
            <a:extLst>
              <a:ext uri="{FF2B5EF4-FFF2-40B4-BE49-F238E27FC236}">
                <a16:creationId xmlns:a16="http://schemas.microsoft.com/office/drawing/2014/main" id="{51890DE0-9B7C-49AE-58B5-EC4E982BF1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725C25-3285-2732-6C9D-C17C5D2D9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548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70">
            <a:extLst>
              <a:ext uri="{FF2B5EF4-FFF2-40B4-BE49-F238E27FC236}">
                <a16:creationId xmlns:a16="http://schemas.microsoft.com/office/drawing/2014/main" id="{CF9694A6-D8BE-6C36-308B-5E422464F5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173914F-3657-D8F2-545A-84D31F7AC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985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75">
            <a:extLst>
              <a:ext uri="{FF2B5EF4-FFF2-40B4-BE49-F238E27FC236}">
                <a16:creationId xmlns:a16="http://schemas.microsoft.com/office/drawing/2014/main" id="{10B45407-DBCD-F457-827F-16315A9F48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15CD3B8-5851-B845-6C12-941FB5DC0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882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21">
            <a:extLst>
              <a:ext uri="{FF2B5EF4-FFF2-40B4-BE49-F238E27FC236}">
                <a16:creationId xmlns:a16="http://schemas.microsoft.com/office/drawing/2014/main" id="{8943686A-9EBF-02C3-6CFD-C464F73C96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995D23-4D2B-C936-EAF1-8500C5C47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615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002">
            <a:extLst>
              <a:ext uri="{FF2B5EF4-FFF2-40B4-BE49-F238E27FC236}">
                <a16:creationId xmlns:a16="http://schemas.microsoft.com/office/drawing/2014/main" id="{CB835DDE-C5AE-378F-13EF-5FC0B5A1FF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9B2996-A6E2-4630-EEBC-A8824A830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939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04">
            <a:extLst>
              <a:ext uri="{FF2B5EF4-FFF2-40B4-BE49-F238E27FC236}">
                <a16:creationId xmlns:a16="http://schemas.microsoft.com/office/drawing/2014/main" id="{0DA16968-3EDC-EA6C-59AC-548A8A43EF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2FFE28-D183-B9CD-7493-0EB2660F3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973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29">
            <a:extLst>
              <a:ext uri="{FF2B5EF4-FFF2-40B4-BE49-F238E27FC236}">
                <a16:creationId xmlns:a16="http://schemas.microsoft.com/office/drawing/2014/main" id="{DF971A71-6C21-D5CF-66AB-5219622F59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3C18D1-CC75-29D6-18F1-628386F26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771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90">
            <a:extLst>
              <a:ext uri="{FF2B5EF4-FFF2-40B4-BE49-F238E27FC236}">
                <a16:creationId xmlns:a16="http://schemas.microsoft.com/office/drawing/2014/main" id="{EF1BCFF7-4F26-C3EB-BAD3-55F898265D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15E914-12C0-FA6F-C996-D4DE2D783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493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85">
            <a:extLst>
              <a:ext uri="{FF2B5EF4-FFF2-40B4-BE49-F238E27FC236}">
                <a16:creationId xmlns:a16="http://schemas.microsoft.com/office/drawing/2014/main" id="{AB9D8AF8-C16D-3B7B-BA0B-455AAE6F15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C9865D-A2EE-9BB9-5E65-FD90F6DF3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245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82">
            <a:extLst>
              <a:ext uri="{FF2B5EF4-FFF2-40B4-BE49-F238E27FC236}">
                <a16:creationId xmlns:a16="http://schemas.microsoft.com/office/drawing/2014/main" id="{E7F2FB5D-E302-3CD1-7C4C-56620CB1C6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499B70-6E9D-2A47-5B53-3702D3BA3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30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88">
            <a:extLst>
              <a:ext uri="{FF2B5EF4-FFF2-40B4-BE49-F238E27FC236}">
                <a16:creationId xmlns:a16="http://schemas.microsoft.com/office/drawing/2014/main" id="{4D44EE24-4235-D438-AC33-335D13ECEB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7E73BD-3CE9-0457-4621-D37D6E123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518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97">
            <a:extLst>
              <a:ext uri="{FF2B5EF4-FFF2-40B4-BE49-F238E27FC236}">
                <a16:creationId xmlns:a16="http://schemas.microsoft.com/office/drawing/2014/main" id="{2EF6EFCB-622D-3129-63FC-86B32FCB5B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D3BA73-4373-9238-AB13-2B5812945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492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68">
            <a:extLst>
              <a:ext uri="{FF2B5EF4-FFF2-40B4-BE49-F238E27FC236}">
                <a16:creationId xmlns:a16="http://schemas.microsoft.com/office/drawing/2014/main" id="{F8C3B8EB-A721-F2E9-7DF9-0D30D231FF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54254E6-5C40-B5F6-751A-816B62FA9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734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75">
            <a:extLst>
              <a:ext uri="{FF2B5EF4-FFF2-40B4-BE49-F238E27FC236}">
                <a16:creationId xmlns:a16="http://schemas.microsoft.com/office/drawing/2014/main" id="{81E561C7-1EB3-7958-CF45-C67E878D20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AAB417-031B-5CBB-16CB-07660E88E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383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78">
            <a:extLst>
              <a:ext uri="{FF2B5EF4-FFF2-40B4-BE49-F238E27FC236}">
                <a16:creationId xmlns:a16="http://schemas.microsoft.com/office/drawing/2014/main" id="{42B6D37F-ED55-BE22-0FE0-E10F8DC9D4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8B2A076-D62E-DCE1-DC69-E867EBA21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212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25">
            <a:extLst>
              <a:ext uri="{FF2B5EF4-FFF2-40B4-BE49-F238E27FC236}">
                <a16:creationId xmlns:a16="http://schemas.microsoft.com/office/drawing/2014/main" id="{95CFEF6C-90A4-84DF-E4F3-4C73F76D60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FAA803-BDC7-59C6-45FC-3C58C6FB6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162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72">
            <a:extLst>
              <a:ext uri="{FF2B5EF4-FFF2-40B4-BE49-F238E27FC236}">
                <a16:creationId xmlns:a16="http://schemas.microsoft.com/office/drawing/2014/main" id="{3855279D-8A7C-78C0-BCD6-61688160E2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34AFDD-4A99-B9A8-8D2C-768FEDE32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332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7147">
            <a:extLst>
              <a:ext uri="{FF2B5EF4-FFF2-40B4-BE49-F238E27FC236}">
                <a16:creationId xmlns:a16="http://schemas.microsoft.com/office/drawing/2014/main" id="{D14DFEA7-AA0E-1990-704F-FF2CEF1EB2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1647B32-6088-CC75-C660-B31BB53DA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319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7155">
            <a:extLst>
              <a:ext uri="{FF2B5EF4-FFF2-40B4-BE49-F238E27FC236}">
                <a16:creationId xmlns:a16="http://schemas.microsoft.com/office/drawing/2014/main" id="{190DCD8F-262D-00EA-C6B5-FE813E30CC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40F5C5-F9B2-53D9-F26D-12BFF261C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458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7179">
            <a:hlinkClick r:id="rId2"/>
            <a:extLst>
              <a:ext uri="{FF2B5EF4-FFF2-40B4-BE49-F238E27FC236}">
                <a16:creationId xmlns:a16="http://schemas.microsoft.com/office/drawing/2014/main" id="{4F16558E-0F87-932A-5CDC-2BA8A70ECA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215" y="-942786"/>
            <a:ext cx="14852872" cy="8345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88AC01-F300-529D-A566-0AF149AC0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616"/>
            <a:ext cx="12192000" cy="579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448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98609"/>
            <a:ext cx="119130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لمشاهدة صورة السيارة بزاوية 360 درجة إضغط على الصورة أعلاه </a:t>
            </a:r>
          </a:p>
          <a:p>
            <a:pPr algn="ctr"/>
            <a:endParaRPr lang="ar-AE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ru-RU" sz="3200" dirty="0">
                <a:cs typeface="Arbfonts-rpt-Regular" panose="01000500000000020006" pitchFamily="2" charset="-78"/>
              </a:rPr>
              <a:t>Для просмотра автомобиля в формате 360°, пожалуйста,  нажмите на фото выше.</a:t>
            </a:r>
            <a:endParaRPr lang="en-GB" sz="3200" dirty="0">
              <a:cs typeface="Arbfonts-rpt-Regular" panose="01000500000000020006" pitchFamily="2" charset="-78"/>
            </a:endParaRPr>
          </a:p>
          <a:p>
            <a:pPr algn="ctr"/>
            <a:endParaRPr lang="en-GB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en-GB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 view the 360° degree please press on the picture above </a:t>
            </a:r>
            <a:endParaRPr lang="en-US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0128" y="1798609"/>
            <a:ext cx="495480" cy="6614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216317" y="3659039"/>
            <a:ext cx="495480" cy="661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449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94380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9583" y="964572"/>
            <a:ext cx="3865220" cy="5550313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الماركة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TONALE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الفئة:</a:t>
            </a: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VELOCE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الموديل: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السنة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2024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 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كيلومترات: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0 كم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الأبواب: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4 أبواب 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اللون: أزرق </a:t>
            </a: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الأسطوانات: 4 أسطوانات 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256 حصان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النقل: نقل أوتوماتيكي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مواصفات: خليجية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الوقود: بنزين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964572"/>
            <a:ext cx="4896071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Бренд: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</a:t>
            </a:r>
            <a:endParaRPr lang="ru-RU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Категория: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TONALE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Модель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VELOCE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Год: 202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4</a:t>
            </a:r>
            <a:endParaRPr lang="ru-RU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Километры: 0 км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Двери: 4 двери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Цвет: Голубой 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Цилиндр: 4 цилиндра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Лошадиные силы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256 </a:t>
            </a: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Лс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Трансмиссия: Автоматическая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Топливо: Бензин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4412415" y="964572"/>
            <a:ext cx="3367168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Brand: ALFA ROMEO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Category: TONALE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Model: VELOCE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Year: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Kilometers: 0Km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Doors: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4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Doors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Color: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Misano Blue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Cylinder: 4 Cylinders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Horsepower: 256 HP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Transmission: Automatic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GCC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Fuel: Gasoline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7CCD92-7092-0DCF-96D2-BB6031CC1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010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469" y="964572"/>
            <a:ext cx="6027576" cy="589342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Automatic Trunk With Foot Trunk Sensor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Electric Adjustable Seats With Memory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Harman Kardon Premium Sound System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Keyless Entry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Blind Spot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Cup Holder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Traction Control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Brakes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 19”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CarPlay+ Android Auto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307909" y="964571"/>
            <a:ext cx="6204857" cy="6377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Adaptive Cruise Control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Lane Keeping Assist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Speed Limiter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360 Degree Camera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Heated And Ventilated Seats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Traffic Sign Recognition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Ambient Light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Multiple Driving Modes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Wireless Charger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Panoramic Sunroof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660823-87E3-2EBC-B928-15B2DD4D8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1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0" y="704920"/>
            <a:ext cx="5358303" cy="6152616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ru-RU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Сенсор Открытия Багажника Ногой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ru-RU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Регулируемые Сиденья с Памятью Позиций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Harman Kardon </a:t>
            </a: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Премиальная Мультимедийная Система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Бесключевой Доступ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Мониторинга Слепых Зон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Подстаканник 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Система контроля тяги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 19”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Brakes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 + Android Auto</a:t>
            </a:r>
            <a:endParaRPr lang="ar-AE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705384"/>
            <a:ext cx="5457677" cy="6152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Адаптивный Круиз-контроль</a:t>
            </a:r>
            <a:endParaRPr lang="en-US" sz="1800" kern="1200" dirty="0">
              <a:solidFill>
                <a:srgbClr val="000000"/>
              </a:solidFill>
              <a:effectLst/>
              <a:latin typeface="Arbfonts-rpt-Regular" panose="01000500000000020006" pitchFamily="2" charset="-78"/>
              <a:ea typeface="+mn-ea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Контроль Полосы Движения</a:t>
            </a:r>
            <a:endParaRPr lang="en-US" sz="1800" kern="1200" dirty="0">
              <a:solidFill>
                <a:srgbClr val="000000"/>
              </a:solidFill>
              <a:effectLst/>
              <a:latin typeface="Arbfonts-rpt-Regular" panose="01000500000000020006" pitchFamily="2" charset="-78"/>
              <a:ea typeface="+mn-ea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Ограничитель Скорости</a:t>
            </a:r>
            <a:endParaRPr lang="en-US" sz="1800" kern="1200" dirty="0">
              <a:solidFill>
                <a:srgbClr val="000000"/>
              </a:solidFill>
              <a:effectLst/>
              <a:latin typeface="Arbfonts-rpt-Regular" panose="01000500000000020006" pitchFamily="2" charset="-78"/>
              <a:ea typeface="+mn-ea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Камера 360 Градусов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Вентиляция и Подогрев Сидений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Распознавания Дорожных Знаков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Контурная Подсветка Салона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Регулировка Режимов Вождения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Беспроводная Зарядка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Панорамная Крыша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109FC1-1B5E-411C-21D1-F2E39A7B6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789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781120"/>
            <a:ext cx="5209497" cy="5550313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الأداء: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ناقل حركة أوتوماتيكي ب 9 سرعات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الأسطوانات: 4 أسطوانات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سعة المحرك: 2.0 ليتر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256 حصان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العزم: 400 نيوتن.متر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دفع كلي مستمر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781584"/>
            <a:ext cx="4896071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المواصفات الإضافية: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Brakes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مثبت سرعة تكيفي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كاميرا بزاوية 360 درجة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وضعيات قيادة متعددة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نظام صوتي متقدم من</a:t>
            </a: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  Harman Kardon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تثبيت مسار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محدد سرعة إلكتروني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الكشف عن النقطة العمياء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فتحة سقف بانوراما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الإضاءة الداخلية المحيطية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تبريد وتدفئة المراتب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مراتب كهربائية متعددة الوضعيات مع خاصية الذاكرة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66812F-705E-EAA2-2248-996933BA6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015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781120"/>
            <a:ext cx="5209497" cy="5550313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وحدة تكييف خلفية منفصلة</a:t>
            </a: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شاحن لاسلكي</a:t>
            </a: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بل كاربلاي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ندرويد </a:t>
            </a: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وتو 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781584"/>
            <a:ext cx="4896071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التعرف على لافتات الطريق</a:t>
            </a: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دبة كهربائية مع حساس قدم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جنوط مقاس 19 بوصة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دخول بصمة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AF19A4-669C-8264-A3B8-362946022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492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hlinkClick r:id="rId3"/>
            <a:extLst>
              <a:ext uri="{FF2B5EF4-FFF2-40B4-BE49-F238E27FC236}">
                <a16:creationId xmlns:a16="http://schemas.microsoft.com/office/drawing/2014/main" id="{54F54DF3-008C-9485-A76B-F8566BC6C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2532415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34" name="Picture 33">
            <a:hlinkClick r:id="rId3"/>
            <a:extLst>
              <a:ext uri="{FF2B5EF4-FFF2-40B4-BE49-F238E27FC236}">
                <a16:creationId xmlns:a16="http://schemas.microsoft.com/office/drawing/2014/main" id="{419715C2-B5EA-F258-E6DD-639C863410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120" y="299886"/>
            <a:ext cx="3357360" cy="131146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reflection stA="9000" endPos="65000" dist="50800" dir="5400000" sy="-100000" algn="bl" rotWithShape="0"/>
          </a:effectLst>
        </p:spPr>
      </p:pic>
      <p:pic>
        <p:nvPicPr>
          <p:cNvPr id="13" name="Picture 12">
            <a:hlinkClick r:id="rId7"/>
            <a:extLst>
              <a:ext uri="{FF2B5EF4-FFF2-40B4-BE49-F238E27FC236}">
                <a16:creationId xmlns:a16="http://schemas.microsoft.com/office/drawing/2014/main" id="{7799E074-B2A6-968C-1FB0-CDE976B1EB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4423202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17" name="Picture 16">
            <a:hlinkClick r:id="rId9"/>
            <a:extLst>
              <a:ext uri="{FF2B5EF4-FFF2-40B4-BE49-F238E27FC236}">
                <a16:creationId xmlns:a16="http://schemas.microsoft.com/office/drawing/2014/main" id="{225CA394-0B97-C5D1-AF9F-06CC470088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5039731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19" name="Picture 18">
            <a:hlinkClick r:id="rId11"/>
            <a:extLst>
              <a:ext uri="{FF2B5EF4-FFF2-40B4-BE49-F238E27FC236}">
                <a16:creationId xmlns:a16="http://schemas.microsoft.com/office/drawing/2014/main" id="{D6E62D58-FE2D-4C2F-636A-AD5E7BCD99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48" y="3130699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21" name="Picture 20">
            <a:hlinkClick r:id="rId13"/>
            <a:extLst>
              <a:ext uri="{FF2B5EF4-FFF2-40B4-BE49-F238E27FC236}">
                <a16:creationId xmlns:a16="http://schemas.microsoft.com/office/drawing/2014/main" id="{ED7715CD-14C9-C3C5-9584-D7F132831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48" y="2503870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25" name="Picture 24">
            <a:hlinkClick r:id="rId15"/>
            <a:extLst>
              <a:ext uri="{FF2B5EF4-FFF2-40B4-BE49-F238E27FC236}">
                <a16:creationId xmlns:a16="http://schemas.microsoft.com/office/drawing/2014/main" id="{7C6613B4-E315-8201-1B34-A0C5B1E7FF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48" y="3753530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29" name="Picture 28">
            <a:hlinkClick r:id="rId17"/>
            <a:extLst>
              <a:ext uri="{FF2B5EF4-FFF2-40B4-BE49-F238E27FC236}">
                <a16:creationId xmlns:a16="http://schemas.microsoft.com/office/drawing/2014/main" id="{D7588DAB-FFDD-A328-9880-39BA8605BEB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856" y="3159244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2" name="TextBox 31">
            <a:hlinkClick r:id="rId3"/>
            <a:extLst>
              <a:ext uri="{FF2B5EF4-FFF2-40B4-BE49-F238E27FC236}">
                <a16:creationId xmlns:a16="http://schemas.microsoft.com/office/drawing/2014/main" id="{F0EA594A-A73A-011D-CA42-9EABFA97B362}"/>
              </a:ext>
            </a:extLst>
          </p:cNvPr>
          <p:cNvSpPr txBox="1"/>
          <p:nvPr/>
        </p:nvSpPr>
        <p:spPr>
          <a:xfrm>
            <a:off x="5175186" y="2560960"/>
            <a:ext cx="280892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automaxgroup.me</a:t>
            </a:r>
          </a:p>
        </p:txBody>
      </p:sp>
      <p:sp>
        <p:nvSpPr>
          <p:cNvPr id="35" name="TextBox 34">
            <a:hlinkClick r:id="rId17"/>
            <a:extLst>
              <a:ext uri="{FF2B5EF4-FFF2-40B4-BE49-F238E27FC236}">
                <a16:creationId xmlns:a16="http://schemas.microsoft.com/office/drawing/2014/main" id="{39BEF6E6-69A2-4F3C-E35E-FE2DC4A5ABA0}"/>
              </a:ext>
            </a:extLst>
          </p:cNvPr>
          <p:cNvSpPr txBox="1"/>
          <p:nvPr/>
        </p:nvSpPr>
        <p:spPr>
          <a:xfrm>
            <a:off x="5175186" y="3187789"/>
            <a:ext cx="2808919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 group</a:t>
            </a:r>
          </a:p>
        </p:txBody>
      </p:sp>
      <p:sp>
        <p:nvSpPr>
          <p:cNvPr id="36" name="TextBox 35">
            <a:hlinkClick r:id="rId19"/>
            <a:extLst>
              <a:ext uri="{FF2B5EF4-FFF2-40B4-BE49-F238E27FC236}">
                <a16:creationId xmlns:a16="http://schemas.microsoft.com/office/drawing/2014/main" id="{6AA72D85-F8BA-EB07-9CCA-D27EDC34D83D}"/>
              </a:ext>
            </a:extLst>
          </p:cNvPr>
          <p:cNvSpPr txBox="1"/>
          <p:nvPr/>
        </p:nvSpPr>
        <p:spPr>
          <a:xfrm>
            <a:off x="9353307" y="4423202"/>
            <a:ext cx="2308482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automax_dxb</a:t>
            </a:r>
          </a:p>
        </p:txBody>
      </p:sp>
      <p:sp>
        <p:nvSpPr>
          <p:cNvPr id="37" name="TextBox 36">
            <a:hlinkClick r:id="rId15"/>
            <a:extLst>
              <a:ext uri="{FF2B5EF4-FFF2-40B4-BE49-F238E27FC236}">
                <a16:creationId xmlns:a16="http://schemas.microsoft.com/office/drawing/2014/main" id="{CD5EB37C-D6E9-685D-F299-D5769AF1AB54}"/>
              </a:ext>
            </a:extLst>
          </p:cNvPr>
          <p:cNvSpPr txBox="1"/>
          <p:nvPr/>
        </p:nvSpPr>
        <p:spPr>
          <a:xfrm>
            <a:off x="9353306" y="3783529"/>
            <a:ext cx="2310886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</a:p>
        </p:txBody>
      </p:sp>
      <p:sp>
        <p:nvSpPr>
          <p:cNvPr id="39" name="TextBox 38">
            <a:hlinkClick r:id="rId7"/>
            <a:extLst>
              <a:ext uri="{FF2B5EF4-FFF2-40B4-BE49-F238E27FC236}">
                <a16:creationId xmlns:a16="http://schemas.microsoft.com/office/drawing/2014/main" id="{5F53C21A-4870-2F63-1D0D-1A46192CBE48}"/>
              </a:ext>
            </a:extLst>
          </p:cNvPr>
          <p:cNvSpPr txBox="1"/>
          <p:nvPr/>
        </p:nvSpPr>
        <p:spPr>
          <a:xfrm>
            <a:off x="5175185" y="4460109"/>
            <a:ext cx="280892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Automax_LLC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0" name="TextBox 39">
            <a:hlinkClick r:id="rId9"/>
            <a:extLst>
              <a:ext uri="{FF2B5EF4-FFF2-40B4-BE49-F238E27FC236}">
                <a16:creationId xmlns:a16="http://schemas.microsoft.com/office/drawing/2014/main" id="{729E2474-9446-8450-4A57-5381FB324AA1}"/>
              </a:ext>
            </a:extLst>
          </p:cNvPr>
          <p:cNvSpPr txBox="1"/>
          <p:nvPr/>
        </p:nvSpPr>
        <p:spPr>
          <a:xfrm>
            <a:off x="5175185" y="5114397"/>
            <a:ext cx="2808920" cy="38472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+971 50 602 7200</a:t>
            </a:r>
          </a:p>
        </p:txBody>
      </p:sp>
      <p:sp>
        <p:nvSpPr>
          <p:cNvPr id="42" name="TextBox 41">
            <a:hlinkClick r:id="rId11"/>
            <a:extLst>
              <a:ext uri="{FF2B5EF4-FFF2-40B4-BE49-F238E27FC236}">
                <a16:creationId xmlns:a16="http://schemas.microsoft.com/office/drawing/2014/main" id="{3F35F296-F09A-D57C-66F8-2AD75497638B}"/>
              </a:ext>
            </a:extLst>
          </p:cNvPr>
          <p:cNvSpPr txBox="1"/>
          <p:nvPr/>
        </p:nvSpPr>
        <p:spPr>
          <a:xfrm>
            <a:off x="9353306" y="3160638"/>
            <a:ext cx="2310886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3" name="TextBox 42">
            <a:hlinkClick r:id="rId20"/>
            <a:extLst>
              <a:ext uri="{FF2B5EF4-FFF2-40B4-BE49-F238E27FC236}">
                <a16:creationId xmlns:a16="http://schemas.microsoft.com/office/drawing/2014/main" id="{49409A87-5F17-FB25-B050-360F787BF04C}"/>
              </a:ext>
            </a:extLst>
          </p:cNvPr>
          <p:cNvSpPr txBox="1"/>
          <p:nvPr/>
        </p:nvSpPr>
        <p:spPr>
          <a:xfrm>
            <a:off x="9353306" y="5037204"/>
            <a:ext cx="2308482" cy="3693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 group L.L.C</a:t>
            </a:r>
            <a:endParaRPr lang="en-US" sz="1600" b="0" i="0" dirty="0">
              <a:solidFill>
                <a:srgbClr val="202124"/>
              </a:solidFill>
              <a:effectLst/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1" name="TextBox 40">
            <a:hlinkClick r:id="rId13"/>
            <a:extLst>
              <a:ext uri="{FF2B5EF4-FFF2-40B4-BE49-F238E27FC236}">
                <a16:creationId xmlns:a16="http://schemas.microsoft.com/office/drawing/2014/main" id="{05A3CEB1-F95A-3C77-A8D5-FB32E38EABBC}"/>
              </a:ext>
            </a:extLst>
          </p:cNvPr>
          <p:cNvSpPr txBox="1"/>
          <p:nvPr/>
        </p:nvSpPr>
        <p:spPr>
          <a:xfrm>
            <a:off x="9353306" y="2532415"/>
            <a:ext cx="2314773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45" name="Picture 44">
            <a:hlinkClick r:id="rId20"/>
            <a:extLst>
              <a:ext uri="{FF2B5EF4-FFF2-40B4-BE49-F238E27FC236}">
                <a16:creationId xmlns:a16="http://schemas.microsoft.com/office/drawing/2014/main" id="{469BE569-DAF7-C4E2-2F79-9B641D0C942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017" y="5060828"/>
            <a:ext cx="352861" cy="352861"/>
          </a:xfrm>
          <a:prstGeom prst="rect">
            <a:avLst/>
          </a:prstGeom>
        </p:spPr>
      </p:pic>
      <p:pic>
        <p:nvPicPr>
          <p:cNvPr id="15" name="Picture 14">
            <a:hlinkClick r:id="rId22"/>
            <a:extLst>
              <a:ext uri="{FF2B5EF4-FFF2-40B4-BE49-F238E27FC236}">
                <a16:creationId xmlns:a16="http://schemas.microsoft.com/office/drawing/2014/main" id="{BF41B5C5-236C-D474-7645-CFC9B94DEBE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3786073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8" name="TextBox 37">
            <a:hlinkClick r:id="rId22"/>
            <a:extLst>
              <a:ext uri="{FF2B5EF4-FFF2-40B4-BE49-F238E27FC236}">
                <a16:creationId xmlns:a16="http://schemas.microsoft.com/office/drawing/2014/main" id="{5A0E476A-F74D-F876-9847-A2E972EA2C0D}"/>
              </a:ext>
            </a:extLst>
          </p:cNvPr>
          <p:cNvSpPr txBox="1"/>
          <p:nvPr/>
        </p:nvSpPr>
        <p:spPr>
          <a:xfrm>
            <a:off x="5175186" y="3812074"/>
            <a:ext cx="2808919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</a:p>
        </p:txBody>
      </p:sp>
      <p:sp>
        <p:nvSpPr>
          <p:cNvPr id="3" name="TextBox 2">
            <a:hlinkClick r:id="rId24"/>
            <a:extLst>
              <a:ext uri="{FF2B5EF4-FFF2-40B4-BE49-F238E27FC236}">
                <a16:creationId xmlns:a16="http://schemas.microsoft.com/office/drawing/2014/main" id="{AAEDCB5E-DA82-16BE-F855-0A48C7D9A55D}"/>
              </a:ext>
            </a:extLst>
          </p:cNvPr>
          <p:cNvSpPr txBox="1"/>
          <p:nvPr/>
        </p:nvSpPr>
        <p:spPr>
          <a:xfrm>
            <a:off x="2926187" y="6134264"/>
            <a:ext cx="4656877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New Auto Market - Dubai - United Arab Emirates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64F06-9770-EAE5-2248-7B89990484E7}"/>
              </a:ext>
            </a:extLst>
          </p:cNvPr>
          <p:cNvSpPr txBox="1"/>
          <p:nvPr/>
        </p:nvSpPr>
        <p:spPr>
          <a:xfrm>
            <a:off x="580888" y="2490735"/>
            <a:ext cx="323190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نتكلم اللغة العربية</a:t>
            </a: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WE SPEAK ENGLISH</a:t>
            </a:r>
            <a:endParaRPr lang="ar-AE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ON PARLE LE FRANCAIS</a:t>
            </a: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Nosotros hablamos español</a:t>
            </a:r>
          </a:p>
          <a:p>
            <a:pPr>
              <a:spcBef>
                <a:spcPts val="900"/>
              </a:spcBef>
            </a:pPr>
            <a:r>
              <a:rPr lang="az-Cyrl-AZ" sz="2000" b="1" dirty="0">
                <a:latin typeface="Oswald" pitchFamily="2" charset="0"/>
                <a:cs typeface="Arbfonts-rpt-Bold" panose="01000500000000020006" pitchFamily="2" charset="-78"/>
              </a:rPr>
              <a:t>мы говорим по-русски</a:t>
            </a:r>
            <a:endParaRPr lang="ar-AE" sz="2000" b="1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biz o'zbek tilida gaplashamiz</a:t>
            </a:r>
            <a:endParaRPr lang="ar-AE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spcBef>
                <a:spcPts val="900"/>
              </a:spcBef>
            </a:pPr>
            <a:r>
              <a:rPr lang="hi-IN" sz="2000" dirty="0">
                <a:latin typeface="Oswald" pitchFamily="2" charset="0"/>
              </a:rPr>
              <a:t>हम हिंदी बोलते हैं</a:t>
            </a:r>
            <a:endParaRPr lang="en-US" sz="2000" dirty="0">
              <a:latin typeface="Oswald" pitchFamily="2" charset="0"/>
              <a:cs typeface="Arbfonts-rpt-Regular" panose="01000500000000020006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679EA5-61DF-EFE6-BDD3-59609B0BCEF0}"/>
              </a:ext>
            </a:extLst>
          </p:cNvPr>
          <p:cNvSpPr txBox="1"/>
          <p:nvPr/>
        </p:nvSpPr>
        <p:spPr>
          <a:xfrm>
            <a:off x="403860" y="122471"/>
            <a:ext cx="8481060" cy="1481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</a:t>
            </a:r>
            <a:r>
              <a:rPr lang="en-US" sz="20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®</a:t>
            </a:r>
            <a:endParaRPr lang="ar-AE" sz="2000" b="1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lnSpc>
                <a:spcPct val="200000"/>
              </a:lnSpc>
            </a:pPr>
            <a:r>
              <a:rPr lang="en-US" sz="20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The Boutique Of Muscle Cars, Truck Fanatics &amp; German Automotive Experts.</a:t>
            </a:r>
            <a:endParaRPr lang="ar-AE" sz="2000" b="1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20" name="Picture 19">
            <a:hlinkClick r:id="rId24"/>
            <a:extLst>
              <a:ext uri="{FF2B5EF4-FFF2-40B4-BE49-F238E27FC236}">
                <a16:creationId xmlns:a16="http://schemas.microsoft.com/office/drawing/2014/main" id="{6532DFAA-C4D4-8E0D-51F7-65570C99E50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83064" y="6143159"/>
            <a:ext cx="1112784" cy="43219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415146F-1254-AFE5-BF5C-21773EAD6AE2}"/>
              </a:ext>
            </a:extLst>
          </p:cNvPr>
          <p:cNvPicPr>
            <a:picLocks noChangeAspect="1"/>
          </p:cNvPicPr>
          <p:nvPr/>
        </p:nvPicPr>
        <p:blipFill>
          <a:blip r:embed="rId26">
            <a:alphaModFix amt="85000"/>
          </a:blip>
          <a:stretch>
            <a:fillRect/>
          </a:stretch>
        </p:blipFill>
        <p:spPr>
          <a:xfrm>
            <a:off x="8719278" y="4423202"/>
            <a:ext cx="410338" cy="39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1820</TotalTime>
  <Words>540</Words>
  <Application>Microsoft Office PowerPoint</Application>
  <PresentationFormat>Widescreen</PresentationFormat>
  <Paragraphs>141</Paragraphs>
  <Slides>79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6" baseType="lpstr">
      <vt:lpstr>Arbfonts-rpt-Bold</vt:lpstr>
      <vt:lpstr>Arbfonts-rpt-Regular</vt:lpstr>
      <vt:lpstr>Arial</vt:lpstr>
      <vt:lpstr>Calibri</vt:lpstr>
      <vt:lpstr>Calibri Light</vt:lpstr>
      <vt:lpstr>Oswald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2024 ALFA ROMEO TONALE VELOCE 2.0L TURBO AWD GCC 0Km</vt:lpstr>
      <vt:lpstr>2024 ALFA ROMEO TONALE VELOCE 2.0L TURBO AWD GCC 0Km</vt:lpstr>
      <vt:lpstr>2024 ALFA ROMEO TONALE VELOCE 2.0L TURBO AWD GCC 0Km</vt:lpstr>
      <vt:lpstr>2024 ALFA ROMEO TONALE VELOCE 2.0L TURBO AWD GCC 0Km</vt:lpstr>
      <vt:lpstr>2024 ALFA ROMEO TONALE VELOCE 2.0L TURBO AWD GCC 0Km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Vgraph</cp:lastModifiedBy>
  <cp:revision>68</cp:revision>
  <dcterms:created xsi:type="dcterms:W3CDTF">2022-03-31T08:57:27Z</dcterms:created>
  <dcterms:modified xsi:type="dcterms:W3CDTF">2024-11-26T13:53:00Z</dcterms:modified>
</cp:coreProperties>
</file>